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9" r:id="rId1"/>
  </p:sldMasterIdLst>
  <p:notesMasterIdLst>
    <p:notesMasterId r:id="rId28"/>
  </p:notesMasterIdLst>
  <p:sldIdLst>
    <p:sldId id="293" r:id="rId2"/>
    <p:sldId id="258" r:id="rId3"/>
    <p:sldId id="257" r:id="rId4"/>
    <p:sldId id="285" r:id="rId5"/>
    <p:sldId id="269" r:id="rId6"/>
    <p:sldId id="270" r:id="rId7"/>
    <p:sldId id="271" r:id="rId8"/>
    <p:sldId id="261" r:id="rId9"/>
    <p:sldId id="288" r:id="rId10"/>
    <p:sldId id="263" r:id="rId11"/>
    <p:sldId id="289" r:id="rId12"/>
    <p:sldId id="264" r:id="rId13"/>
    <p:sldId id="281" r:id="rId14"/>
    <p:sldId id="282" r:id="rId15"/>
    <p:sldId id="291" r:id="rId16"/>
    <p:sldId id="290" r:id="rId17"/>
    <p:sldId id="265" r:id="rId18"/>
    <p:sldId id="266" r:id="rId19"/>
    <p:sldId id="272" r:id="rId20"/>
    <p:sldId id="273" r:id="rId21"/>
    <p:sldId id="277" r:id="rId22"/>
    <p:sldId id="280" r:id="rId23"/>
    <p:sldId id="286" r:id="rId24"/>
    <p:sldId id="284" r:id="rId25"/>
    <p:sldId id="267" r:id="rId26"/>
    <p:sldId id="278" r:id="rId2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D4ED"/>
    <a:srgbClr val="FFEC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834" autoAdjust="0"/>
  </p:normalViewPr>
  <p:slideViewPr>
    <p:cSldViewPr snapToGrid="0">
      <p:cViewPr varScale="1">
        <p:scale>
          <a:sx n="122" d="100"/>
          <a:sy n="122" d="100"/>
        </p:scale>
        <p:origin x="83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o Basla" userId="3d983346-050d-4a89-98d9-03dd53af11dd" providerId="ADAL" clId="{275F9A88-FE63-4C1D-8BEF-3E3D06FA91BA}"/>
    <pc:docChg chg="custSel modSld">
      <pc:chgData name="Roberto Basla" userId="3d983346-050d-4a89-98d9-03dd53af11dd" providerId="ADAL" clId="{275F9A88-FE63-4C1D-8BEF-3E3D06FA91BA}" dt="2021-03-25T14:13:10.940" v="3" actId="478"/>
      <pc:docMkLst>
        <pc:docMk/>
      </pc:docMkLst>
      <pc:sldChg chg="delSp modSp mod">
        <pc:chgData name="Roberto Basla" userId="3d983346-050d-4a89-98d9-03dd53af11dd" providerId="ADAL" clId="{275F9A88-FE63-4C1D-8BEF-3E3D06FA91BA}" dt="2021-03-25T14:13:10.940" v="3" actId="478"/>
        <pc:sldMkLst>
          <pc:docMk/>
          <pc:sldMk cId="260761519" sldId="293"/>
        </pc:sldMkLst>
        <pc:spChg chg="del mod">
          <ac:chgData name="Roberto Basla" userId="3d983346-050d-4a89-98d9-03dd53af11dd" providerId="ADAL" clId="{275F9A88-FE63-4C1D-8BEF-3E3D06FA91BA}" dt="2021-03-25T14:13:10.940" v="3" actId="478"/>
          <ac:spMkLst>
            <pc:docMk/>
            <pc:sldMk cId="260761519" sldId="293"/>
            <ac:spMk id="3" creationId="{7ED61576-4DE1-4204-A923-DFFDFB95DC96}"/>
          </ac:spMkLst>
        </pc:spChg>
      </pc:sldChg>
    </pc:docChg>
  </pc:docChgLst>
  <pc:docChgLst>
    <pc:chgData name="Roberto Basla" userId="3d983346-050d-4a89-98d9-03dd53af11dd" providerId="ADAL" clId="{69238D06-539E-4D60-95AD-1D0A2206533D}"/>
    <pc:docChg chg="undo custSel delSld modSld sldOrd">
      <pc:chgData name="Roberto Basla" userId="3d983346-050d-4a89-98d9-03dd53af11dd" providerId="ADAL" clId="{69238D06-539E-4D60-95AD-1D0A2206533D}" dt="2021-01-27T20:31:31.380" v="1212" actId="20577"/>
      <pc:docMkLst>
        <pc:docMk/>
      </pc:docMkLst>
      <pc:sldChg chg="modNotesTx">
        <pc:chgData name="Roberto Basla" userId="3d983346-050d-4a89-98d9-03dd53af11dd" providerId="ADAL" clId="{69238D06-539E-4D60-95AD-1D0A2206533D}" dt="2021-01-27T16:21:41.336" v="748" actId="20577"/>
        <pc:sldMkLst>
          <pc:docMk/>
          <pc:sldMk cId="385608573" sldId="257"/>
        </pc:sldMkLst>
      </pc:sldChg>
      <pc:sldChg chg="modNotesTx">
        <pc:chgData name="Roberto Basla" userId="3d983346-050d-4a89-98d9-03dd53af11dd" providerId="ADAL" clId="{69238D06-539E-4D60-95AD-1D0A2206533D}" dt="2021-01-27T15:55:02.838" v="67" actId="20577"/>
        <pc:sldMkLst>
          <pc:docMk/>
          <pc:sldMk cId="3319132441" sldId="258"/>
        </pc:sldMkLst>
      </pc:sldChg>
      <pc:sldChg chg="modNotesTx">
        <pc:chgData name="Roberto Basla" userId="3d983346-050d-4a89-98d9-03dd53af11dd" providerId="ADAL" clId="{69238D06-539E-4D60-95AD-1D0A2206533D}" dt="2021-01-27T16:02:22.123" v="449" actId="20577"/>
        <pc:sldMkLst>
          <pc:docMk/>
          <pc:sldMk cId="490168066" sldId="261"/>
        </pc:sldMkLst>
      </pc:sldChg>
      <pc:sldChg chg="modNotesTx">
        <pc:chgData name="Roberto Basla" userId="3d983346-050d-4a89-98d9-03dd53af11dd" providerId="ADAL" clId="{69238D06-539E-4D60-95AD-1D0A2206533D}" dt="2021-01-27T20:31:31.380" v="1212" actId="20577"/>
        <pc:sldMkLst>
          <pc:docMk/>
          <pc:sldMk cId="731851673" sldId="263"/>
        </pc:sldMkLst>
      </pc:sldChg>
      <pc:sldChg chg="modNotesTx">
        <pc:chgData name="Roberto Basla" userId="3d983346-050d-4a89-98d9-03dd53af11dd" providerId="ADAL" clId="{69238D06-539E-4D60-95AD-1D0A2206533D}" dt="2021-01-27T16:08:03.031" v="585" actId="20577"/>
        <pc:sldMkLst>
          <pc:docMk/>
          <pc:sldMk cId="2089449665" sldId="264"/>
        </pc:sldMkLst>
      </pc:sldChg>
      <pc:sldChg chg="modSp mod">
        <pc:chgData name="Roberto Basla" userId="3d983346-050d-4a89-98d9-03dd53af11dd" providerId="ADAL" clId="{69238D06-539E-4D60-95AD-1D0A2206533D}" dt="2021-01-27T16:16:54.792" v="691" actId="20577"/>
        <pc:sldMkLst>
          <pc:docMk/>
          <pc:sldMk cId="1111548664" sldId="265"/>
        </pc:sldMkLst>
        <pc:spChg chg="mod">
          <ac:chgData name="Roberto Basla" userId="3d983346-050d-4a89-98d9-03dd53af11dd" providerId="ADAL" clId="{69238D06-539E-4D60-95AD-1D0A2206533D}" dt="2021-01-27T16:16:54.792" v="691" actId="20577"/>
          <ac:spMkLst>
            <pc:docMk/>
            <pc:sldMk cId="1111548664" sldId="265"/>
            <ac:spMk id="2" creationId="{3F2C78C6-74CD-48DA-A176-58715EBA646E}"/>
          </ac:spMkLst>
        </pc:spChg>
      </pc:sldChg>
      <pc:sldChg chg="modNotesTx">
        <pc:chgData name="Roberto Basla" userId="3d983346-050d-4a89-98d9-03dd53af11dd" providerId="ADAL" clId="{69238D06-539E-4D60-95AD-1D0A2206533D}" dt="2021-01-27T16:18:29.061" v="728" actId="20577"/>
        <pc:sldMkLst>
          <pc:docMk/>
          <pc:sldMk cId="3521152891" sldId="280"/>
        </pc:sldMkLst>
      </pc:sldChg>
      <pc:sldChg chg="modNotesTx">
        <pc:chgData name="Roberto Basla" userId="3d983346-050d-4a89-98d9-03dd53af11dd" providerId="ADAL" clId="{69238D06-539E-4D60-95AD-1D0A2206533D}" dt="2021-01-27T16:11:34.882" v="607" actId="20577"/>
        <pc:sldMkLst>
          <pc:docMk/>
          <pc:sldMk cId="1466024009" sldId="281"/>
        </pc:sldMkLst>
      </pc:sldChg>
      <pc:sldChg chg="modNotesTx">
        <pc:chgData name="Roberto Basla" userId="3d983346-050d-4a89-98d9-03dd53af11dd" providerId="ADAL" clId="{69238D06-539E-4D60-95AD-1D0A2206533D}" dt="2021-01-27T16:11:52.955" v="634" actId="5793"/>
        <pc:sldMkLst>
          <pc:docMk/>
          <pc:sldMk cId="1167601055" sldId="282"/>
        </pc:sldMkLst>
      </pc:sldChg>
      <pc:sldChg chg="ord">
        <pc:chgData name="Roberto Basla" userId="3d983346-050d-4a89-98d9-03dd53af11dd" providerId="ADAL" clId="{69238D06-539E-4D60-95AD-1D0A2206533D}" dt="2021-01-27T16:20:36.250" v="730"/>
        <pc:sldMkLst>
          <pc:docMk/>
          <pc:sldMk cId="3654825716" sldId="284"/>
        </pc:sldMkLst>
      </pc:sldChg>
      <pc:sldChg chg="modSp mod">
        <pc:chgData name="Roberto Basla" userId="3d983346-050d-4a89-98d9-03dd53af11dd" providerId="ADAL" clId="{69238D06-539E-4D60-95AD-1D0A2206533D}" dt="2021-01-27T16:34:29.885" v="775" actId="20577"/>
        <pc:sldMkLst>
          <pc:docMk/>
          <pc:sldMk cId="4223498862" sldId="288"/>
        </pc:sldMkLst>
        <pc:spChg chg="mod">
          <ac:chgData name="Roberto Basla" userId="3d983346-050d-4a89-98d9-03dd53af11dd" providerId="ADAL" clId="{69238D06-539E-4D60-95AD-1D0A2206533D}" dt="2021-01-27T16:34:29.885" v="775" actId="20577"/>
          <ac:spMkLst>
            <pc:docMk/>
            <pc:sldMk cId="4223498862" sldId="288"/>
            <ac:spMk id="3" creationId="{2BCB2174-5E22-4700-B588-75A8B31A8611}"/>
          </ac:spMkLst>
        </pc:spChg>
      </pc:sldChg>
      <pc:sldChg chg="modNotesTx">
        <pc:chgData name="Roberto Basla" userId="3d983346-050d-4a89-98d9-03dd53af11dd" providerId="ADAL" clId="{69238D06-539E-4D60-95AD-1D0A2206533D}" dt="2021-01-27T20:28:36.468" v="1185" actId="20577"/>
        <pc:sldMkLst>
          <pc:docMk/>
          <pc:sldMk cId="724947039" sldId="289"/>
        </pc:sldMkLst>
      </pc:sldChg>
      <pc:sldChg chg="modTransition">
        <pc:chgData name="Roberto Basla" userId="3d983346-050d-4a89-98d9-03dd53af11dd" providerId="ADAL" clId="{69238D06-539E-4D60-95AD-1D0A2206533D}" dt="2021-01-27T16:25:30.159" v="774"/>
        <pc:sldMkLst>
          <pc:docMk/>
          <pc:sldMk cId="4164177957" sldId="290"/>
        </pc:sldMkLst>
      </pc:sldChg>
      <pc:sldChg chg="modTransition modNotesTx">
        <pc:chgData name="Roberto Basla" userId="3d983346-050d-4a89-98d9-03dd53af11dd" providerId="ADAL" clId="{69238D06-539E-4D60-95AD-1D0A2206533D}" dt="2021-01-27T16:25:22.412" v="770"/>
        <pc:sldMkLst>
          <pc:docMk/>
          <pc:sldMk cId="2922556488" sldId="291"/>
        </pc:sldMkLst>
      </pc:sldChg>
      <pc:sldChg chg="del">
        <pc:chgData name="Roberto Basla" userId="3d983346-050d-4a89-98d9-03dd53af11dd" providerId="ADAL" clId="{69238D06-539E-4D60-95AD-1D0A2206533D}" dt="2021-01-27T15:59:25.433" v="255" actId="2696"/>
        <pc:sldMkLst>
          <pc:docMk/>
          <pc:sldMk cId="1110016490" sldId="292"/>
        </pc:sldMkLst>
      </pc:sldChg>
      <pc:sldChg chg="modNotesTx">
        <pc:chgData name="Roberto Basla" userId="3d983346-050d-4a89-98d9-03dd53af11dd" providerId="ADAL" clId="{69238D06-539E-4D60-95AD-1D0A2206533D}" dt="2021-01-27T15:53:41.509" v="31" actId="20577"/>
        <pc:sldMkLst>
          <pc:docMk/>
          <pc:sldMk cId="260761519" sldId="293"/>
        </pc:sldMkLst>
      </pc:sldChg>
    </pc:docChg>
  </pc:docChgLst>
  <pc:docChgLst>
    <pc:chgData name="Roberto Basla" userId="3d983346-050d-4a89-98d9-03dd53af11dd" providerId="ADAL" clId="{1A94C8A1-2395-492D-9D49-A70B277D785A}"/>
    <pc:docChg chg="undo redo custSel mod addSld delSld modSld sldOrd modMainMaster">
      <pc:chgData name="Roberto Basla" userId="3d983346-050d-4a89-98d9-03dd53af11dd" providerId="ADAL" clId="{1A94C8A1-2395-492D-9D49-A70B277D785A}" dt="2021-01-27T21:25:46.951" v="6923" actId="20577"/>
      <pc:docMkLst>
        <pc:docMk/>
      </pc:docMkLst>
      <pc:sldChg chg="addSp delSp modSp mod modTransition setBg setClrOvrMap">
        <pc:chgData name="Roberto Basla" userId="3d983346-050d-4a89-98d9-03dd53af11dd" providerId="ADAL" clId="{1A94C8A1-2395-492D-9D49-A70B277D785A}" dt="2021-01-27T15:44:33.696" v="1797" actId="478"/>
        <pc:sldMkLst>
          <pc:docMk/>
          <pc:sldMk cId="3016044105" sldId="256"/>
        </pc:sldMkLst>
        <pc:spChg chg="mod ord">
          <ac:chgData name="Roberto Basla" userId="3d983346-050d-4a89-98d9-03dd53af11dd" providerId="ADAL" clId="{1A94C8A1-2395-492D-9D49-A70B277D785A}" dt="2021-01-27T14:12:53.158" v="1026" actId="2711"/>
          <ac:spMkLst>
            <pc:docMk/>
            <pc:sldMk cId="3016044105" sldId="256"/>
            <ac:spMk id="2" creationId="{D86D1746-D386-496B-AA2F-C216FD372A2E}"/>
          </ac:spMkLst>
        </pc:spChg>
        <pc:spChg chg="mod">
          <ac:chgData name="Roberto Basla" userId="3d983346-050d-4a89-98d9-03dd53af11dd" providerId="ADAL" clId="{1A94C8A1-2395-492D-9D49-A70B277D785A}" dt="2021-01-27T14:12:46.987" v="1025" actId="26606"/>
          <ac:spMkLst>
            <pc:docMk/>
            <pc:sldMk cId="3016044105" sldId="256"/>
            <ac:spMk id="3" creationId="{736C0924-7822-41A7-B923-844855CE69D8}"/>
          </ac:spMkLst>
        </pc:spChg>
        <pc:spChg chg="add del">
          <ac:chgData name="Roberto Basla" userId="3d983346-050d-4a89-98d9-03dd53af11dd" providerId="ADAL" clId="{1A94C8A1-2395-492D-9D49-A70B277D785A}" dt="2021-01-27T14:07:06.362" v="843" actId="26606"/>
          <ac:spMkLst>
            <pc:docMk/>
            <pc:sldMk cId="3016044105" sldId="256"/>
            <ac:spMk id="5" creationId="{D5189306-04D9-4982-9EBE-938B344A1113}"/>
          </ac:spMkLst>
        </pc:spChg>
        <pc:spChg chg="add del">
          <ac:chgData name="Roberto Basla" userId="3d983346-050d-4a89-98d9-03dd53af11dd" providerId="ADAL" clId="{1A94C8A1-2395-492D-9D49-A70B277D785A}" dt="2021-01-27T14:07:06.362" v="843" actId="26606"/>
          <ac:spMkLst>
            <pc:docMk/>
            <pc:sldMk cId="3016044105" sldId="256"/>
            <ac:spMk id="6" creationId="{102C4642-2AB4-49A1-89D9-3E5C01E99D58}"/>
          </ac:spMkLst>
        </pc:spChg>
        <pc:spChg chg="add del">
          <ac:chgData name="Roberto Basla" userId="3d983346-050d-4a89-98d9-03dd53af11dd" providerId="ADAL" clId="{1A94C8A1-2395-492D-9D49-A70B277D785A}" dt="2021-01-27T14:07:06.362" v="843" actId="26606"/>
          <ac:spMkLst>
            <pc:docMk/>
            <pc:sldMk cId="3016044105" sldId="256"/>
            <ac:spMk id="7" creationId="{82EAAEF9-78E9-4B67-93B4-CD09F7570300}"/>
          </ac:spMkLst>
        </pc:spChg>
        <pc:spChg chg="add del">
          <ac:chgData name="Roberto Basla" userId="3d983346-050d-4a89-98d9-03dd53af11dd" providerId="ADAL" clId="{1A94C8A1-2395-492D-9D49-A70B277D785A}" dt="2021-01-27T13:47:14.498" v="640" actId="26606"/>
          <ac:spMkLst>
            <pc:docMk/>
            <pc:sldMk cId="3016044105" sldId="256"/>
            <ac:spMk id="8" creationId="{D5189306-04D9-4982-9EBE-938B344A1113}"/>
          </ac:spMkLst>
        </pc:spChg>
        <pc:spChg chg="add del">
          <ac:chgData name="Roberto Basla" userId="3d983346-050d-4a89-98d9-03dd53af11dd" providerId="ADAL" clId="{1A94C8A1-2395-492D-9D49-A70B277D785A}" dt="2021-01-27T14:07:06.362" v="843" actId="26606"/>
          <ac:spMkLst>
            <pc:docMk/>
            <pc:sldMk cId="3016044105" sldId="256"/>
            <ac:spMk id="9" creationId="{2CE23D09-8BA3-4FEE-892D-ACE847DC085D}"/>
          </ac:spMkLst>
        </pc:spChg>
        <pc:spChg chg="add del">
          <ac:chgData name="Roberto Basla" userId="3d983346-050d-4a89-98d9-03dd53af11dd" providerId="ADAL" clId="{1A94C8A1-2395-492D-9D49-A70B277D785A}" dt="2021-01-27T13:47:14.498" v="640" actId="26606"/>
          <ac:spMkLst>
            <pc:docMk/>
            <pc:sldMk cId="3016044105" sldId="256"/>
            <ac:spMk id="10" creationId="{102C4642-2AB4-49A1-89D9-3E5C01E99D58}"/>
          </ac:spMkLst>
        </pc:spChg>
        <pc:spChg chg="add del">
          <ac:chgData name="Roberto Basla" userId="3d983346-050d-4a89-98d9-03dd53af11dd" providerId="ADAL" clId="{1A94C8A1-2395-492D-9D49-A70B277D785A}" dt="2021-01-27T14:07:06.362" v="843" actId="26606"/>
          <ac:spMkLst>
            <pc:docMk/>
            <pc:sldMk cId="3016044105" sldId="256"/>
            <ac:spMk id="11" creationId="{5707F116-8EC0-4822-9067-186AC8C96EB8}"/>
          </ac:spMkLst>
        </pc:spChg>
        <pc:spChg chg="add del">
          <ac:chgData name="Roberto Basla" userId="3d983346-050d-4a89-98d9-03dd53af11dd" providerId="ADAL" clId="{1A94C8A1-2395-492D-9D49-A70B277D785A}" dt="2021-01-27T13:47:14.498" v="640" actId="26606"/>
          <ac:spMkLst>
            <pc:docMk/>
            <pc:sldMk cId="3016044105" sldId="256"/>
            <ac:spMk id="12" creationId="{82EAAEF9-78E9-4B67-93B4-CD09F7570300}"/>
          </ac:spMkLst>
        </pc:spChg>
        <pc:spChg chg="add del">
          <ac:chgData name="Roberto Basla" userId="3d983346-050d-4a89-98d9-03dd53af11dd" providerId="ADAL" clId="{1A94C8A1-2395-492D-9D49-A70B277D785A}" dt="2021-01-27T14:07:06.362" v="843" actId="26606"/>
          <ac:spMkLst>
            <pc:docMk/>
            <pc:sldMk cId="3016044105" sldId="256"/>
            <ac:spMk id="13" creationId="{6BFBE7AA-40DE-4FE5-B385-5CA874501B05}"/>
          </ac:spMkLst>
        </pc:spChg>
        <pc:spChg chg="add del">
          <ac:chgData name="Roberto Basla" userId="3d983346-050d-4a89-98d9-03dd53af11dd" providerId="ADAL" clId="{1A94C8A1-2395-492D-9D49-A70B277D785A}" dt="2021-01-27T13:47:14.498" v="640" actId="26606"/>
          <ac:spMkLst>
            <pc:docMk/>
            <pc:sldMk cId="3016044105" sldId="256"/>
            <ac:spMk id="14" creationId="{2CE23D09-8BA3-4FEE-892D-ACE847DC085D}"/>
          </ac:spMkLst>
        </pc:spChg>
        <pc:spChg chg="add del">
          <ac:chgData name="Roberto Basla" userId="3d983346-050d-4a89-98d9-03dd53af11dd" providerId="ADAL" clId="{1A94C8A1-2395-492D-9D49-A70B277D785A}" dt="2021-01-27T14:07:06.362" v="843" actId="26606"/>
          <ac:spMkLst>
            <pc:docMk/>
            <pc:sldMk cId="3016044105" sldId="256"/>
            <ac:spMk id="15" creationId="{41ACE746-85D5-45EE-8944-61B542B392FC}"/>
          </ac:spMkLst>
        </pc:spChg>
        <pc:spChg chg="add del">
          <ac:chgData name="Roberto Basla" userId="3d983346-050d-4a89-98d9-03dd53af11dd" providerId="ADAL" clId="{1A94C8A1-2395-492D-9D49-A70B277D785A}" dt="2021-01-27T13:47:14.498" v="640" actId="26606"/>
          <ac:spMkLst>
            <pc:docMk/>
            <pc:sldMk cId="3016044105" sldId="256"/>
            <ac:spMk id="16" creationId="{5707F116-8EC0-4822-9067-186AC8C96EB8}"/>
          </ac:spMkLst>
        </pc:spChg>
        <pc:spChg chg="add del">
          <ac:chgData name="Roberto Basla" userId="3d983346-050d-4a89-98d9-03dd53af11dd" providerId="ADAL" clId="{1A94C8A1-2395-492D-9D49-A70B277D785A}" dt="2021-01-27T14:07:06.362" v="843" actId="26606"/>
          <ac:spMkLst>
            <pc:docMk/>
            <pc:sldMk cId="3016044105" sldId="256"/>
            <ac:spMk id="17" creationId="{00BB3E03-CC38-4FA6-9A99-701C62D05A5B}"/>
          </ac:spMkLst>
        </pc:spChg>
        <pc:spChg chg="add del">
          <ac:chgData name="Roberto Basla" userId="3d983346-050d-4a89-98d9-03dd53af11dd" providerId="ADAL" clId="{1A94C8A1-2395-492D-9D49-A70B277D785A}" dt="2021-01-27T13:47:14.498" v="640" actId="26606"/>
          <ac:spMkLst>
            <pc:docMk/>
            <pc:sldMk cId="3016044105" sldId="256"/>
            <ac:spMk id="18" creationId="{6BFBE7AA-40DE-4FE5-B385-5CA874501B05}"/>
          </ac:spMkLst>
        </pc:spChg>
        <pc:spChg chg="add">
          <ac:chgData name="Roberto Basla" userId="3d983346-050d-4a89-98d9-03dd53af11dd" providerId="ADAL" clId="{1A94C8A1-2395-492D-9D49-A70B277D785A}" dt="2021-01-27T14:12:46.987" v="1025" actId="26606"/>
          <ac:spMkLst>
            <pc:docMk/>
            <pc:sldMk cId="3016044105" sldId="256"/>
            <ac:spMk id="19" creationId="{88294908-8B00-4F58-BBBA-20F71A40AA9E}"/>
          </ac:spMkLst>
        </pc:spChg>
        <pc:spChg chg="add del">
          <ac:chgData name="Roberto Basla" userId="3d983346-050d-4a89-98d9-03dd53af11dd" providerId="ADAL" clId="{1A94C8A1-2395-492D-9D49-A70B277D785A}" dt="2021-01-27T13:47:14.498" v="640" actId="26606"/>
          <ac:spMkLst>
            <pc:docMk/>
            <pc:sldMk cId="3016044105" sldId="256"/>
            <ac:spMk id="20" creationId="{41ACE746-85D5-45EE-8944-61B542B392FC}"/>
          </ac:spMkLst>
        </pc:spChg>
        <pc:spChg chg="add del">
          <ac:chgData name="Roberto Basla" userId="3d983346-050d-4a89-98d9-03dd53af11dd" providerId="ADAL" clId="{1A94C8A1-2395-492D-9D49-A70B277D785A}" dt="2021-01-27T13:47:14.498" v="640" actId="26606"/>
          <ac:spMkLst>
            <pc:docMk/>
            <pc:sldMk cId="3016044105" sldId="256"/>
            <ac:spMk id="22" creationId="{00BB3E03-CC38-4FA6-9A99-701C62D05A5B}"/>
          </ac:spMkLst>
        </pc:spChg>
        <pc:spChg chg="add del">
          <ac:chgData name="Roberto Basla" userId="3d983346-050d-4a89-98d9-03dd53af11dd" providerId="ADAL" clId="{1A94C8A1-2395-492D-9D49-A70B277D785A}" dt="2021-01-27T14:11:19.715" v="979" actId="26606"/>
          <ac:spMkLst>
            <pc:docMk/>
            <pc:sldMk cId="3016044105" sldId="256"/>
            <ac:spMk id="23" creationId="{C1DD1A8A-57D5-4A81-AD04-532B043C5611}"/>
          </ac:spMkLst>
        </pc:spChg>
        <pc:spChg chg="add">
          <ac:chgData name="Roberto Basla" userId="3d983346-050d-4a89-98d9-03dd53af11dd" providerId="ADAL" clId="{1A94C8A1-2395-492D-9D49-A70B277D785A}" dt="2021-01-27T14:12:46.987" v="1025" actId="26606"/>
          <ac:spMkLst>
            <pc:docMk/>
            <pc:sldMk cId="3016044105" sldId="256"/>
            <ac:spMk id="24" creationId="{973272FE-A474-4CAE-8CA2-BCC8B476C3F4}"/>
          </ac:spMkLst>
        </pc:spChg>
        <pc:spChg chg="add">
          <ac:chgData name="Roberto Basla" userId="3d983346-050d-4a89-98d9-03dd53af11dd" providerId="ADAL" clId="{1A94C8A1-2395-492D-9D49-A70B277D785A}" dt="2021-01-27T14:12:46.987" v="1025" actId="26606"/>
          <ac:spMkLst>
            <pc:docMk/>
            <pc:sldMk cId="3016044105" sldId="256"/>
            <ac:spMk id="25" creationId="{4364C879-1404-4203-8E9D-CC5DE0A621A2}"/>
          </ac:spMkLst>
        </pc:spChg>
        <pc:spChg chg="add del">
          <ac:chgData name="Roberto Basla" userId="3d983346-050d-4a89-98d9-03dd53af11dd" providerId="ADAL" clId="{1A94C8A1-2395-492D-9D49-A70B277D785A}" dt="2021-01-27T14:10:47.646" v="973" actId="26606"/>
          <ac:spMkLst>
            <pc:docMk/>
            <pc:sldMk cId="3016044105" sldId="256"/>
            <ac:spMk id="26" creationId="{71B2258F-86CA-4D4D-8270-BC05FCDEBFB3}"/>
          </ac:spMkLst>
        </pc:spChg>
        <pc:spChg chg="add">
          <ac:chgData name="Roberto Basla" userId="3d983346-050d-4a89-98d9-03dd53af11dd" providerId="ADAL" clId="{1A94C8A1-2395-492D-9D49-A70B277D785A}" dt="2021-01-27T14:12:46.987" v="1025" actId="26606"/>
          <ac:spMkLst>
            <pc:docMk/>
            <pc:sldMk cId="3016044105" sldId="256"/>
            <ac:spMk id="27" creationId="{84617302-4B0D-4351-A6BB-6F0930D943AC}"/>
          </ac:spMkLst>
        </pc:spChg>
        <pc:spChg chg="add del">
          <ac:chgData name="Roberto Basla" userId="3d983346-050d-4a89-98d9-03dd53af11dd" providerId="ADAL" clId="{1A94C8A1-2395-492D-9D49-A70B277D785A}" dt="2021-01-27T14:11:19.715" v="979" actId="26606"/>
          <ac:spMkLst>
            <pc:docMk/>
            <pc:sldMk cId="3016044105" sldId="256"/>
            <ac:spMk id="28" creationId="{007891EC-4501-44ED-A8C8-B11B6DB767AB}"/>
          </ac:spMkLst>
        </pc:spChg>
        <pc:spChg chg="add">
          <ac:chgData name="Roberto Basla" userId="3d983346-050d-4a89-98d9-03dd53af11dd" providerId="ADAL" clId="{1A94C8A1-2395-492D-9D49-A70B277D785A}" dt="2021-01-27T14:12:46.987" v="1025" actId="26606"/>
          <ac:spMkLst>
            <pc:docMk/>
            <pc:sldMk cId="3016044105" sldId="256"/>
            <ac:spMk id="29" creationId="{DA2C7802-C2E0-4218-8F89-8DD7CCD2CD1C}"/>
          </ac:spMkLst>
        </pc:spChg>
        <pc:spChg chg="add">
          <ac:chgData name="Roberto Basla" userId="3d983346-050d-4a89-98d9-03dd53af11dd" providerId="ADAL" clId="{1A94C8A1-2395-492D-9D49-A70B277D785A}" dt="2021-01-27T14:12:46.987" v="1025" actId="26606"/>
          <ac:spMkLst>
            <pc:docMk/>
            <pc:sldMk cId="3016044105" sldId="256"/>
            <ac:spMk id="30" creationId="{A6D7111A-21E5-4EE9-8A78-10E5530F0116}"/>
          </ac:spMkLst>
        </pc:spChg>
        <pc:spChg chg="add del">
          <ac:chgData name="Roberto Basla" userId="3d983346-050d-4a89-98d9-03dd53af11dd" providerId="ADAL" clId="{1A94C8A1-2395-492D-9D49-A70B277D785A}" dt="2021-01-27T14:10:47.638" v="972" actId="26606"/>
          <ac:spMkLst>
            <pc:docMk/>
            <pc:sldMk cId="3016044105" sldId="256"/>
            <ac:spMk id="31" creationId="{71B2258F-86CA-4D4D-8270-BC05FCDEBFB3}"/>
          </ac:spMkLst>
        </pc:spChg>
        <pc:spChg chg="add">
          <ac:chgData name="Roberto Basla" userId="3d983346-050d-4a89-98d9-03dd53af11dd" providerId="ADAL" clId="{1A94C8A1-2395-492D-9D49-A70B277D785A}" dt="2021-01-27T14:12:46.987" v="1025" actId="26606"/>
          <ac:spMkLst>
            <pc:docMk/>
            <pc:sldMk cId="3016044105" sldId="256"/>
            <ac:spMk id="32" creationId="{A3969E80-A77B-49FC-9122-D89AFD5EE118}"/>
          </ac:spMkLst>
        </pc:spChg>
        <pc:spChg chg="add">
          <ac:chgData name="Roberto Basla" userId="3d983346-050d-4a89-98d9-03dd53af11dd" providerId="ADAL" clId="{1A94C8A1-2395-492D-9D49-A70B277D785A}" dt="2021-01-27T14:12:46.987" v="1025" actId="26606"/>
          <ac:spMkLst>
            <pc:docMk/>
            <pc:sldMk cId="3016044105" sldId="256"/>
            <ac:spMk id="33" creationId="{1849CA57-76BD-4CF2-80BA-D7A46A01B7B1}"/>
          </ac:spMkLst>
        </pc:spChg>
        <pc:spChg chg="add">
          <ac:chgData name="Roberto Basla" userId="3d983346-050d-4a89-98d9-03dd53af11dd" providerId="ADAL" clId="{1A94C8A1-2395-492D-9D49-A70B277D785A}" dt="2021-01-27T14:12:46.987" v="1025" actId="26606"/>
          <ac:spMkLst>
            <pc:docMk/>
            <pc:sldMk cId="3016044105" sldId="256"/>
            <ac:spMk id="34" creationId="{35E9085E-E730-4768-83D4-6CB7E9897153}"/>
          </ac:spMkLst>
        </pc:spChg>
        <pc:spChg chg="add">
          <ac:chgData name="Roberto Basla" userId="3d983346-050d-4a89-98d9-03dd53af11dd" providerId="ADAL" clId="{1A94C8A1-2395-492D-9D49-A70B277D785A}" dt="2021-01-27T14:12:46.987" v="1025" actId="26606"/>
          <ac:spMkLst>
            <pc:docMk/>
            <pc:sldMk cId="3016044105" sldId="256"/>
            <ac:spMk id="35" creationId="{E07981EA-05A6-437C-88D7-B377B92B031D}"/>
          </ac:spMkLst>
        </pc:spChg>
        <pc:spChg chg="add">
          <ac:chgData name="Roberto Basla" userId="3d983346-050d-4a89-98d9-03dd53af11dd" providerId="ADAL" clId="{1A94C8A1-2395-492D-9D49-A70B277D785A}" dt="2021-01-27T14:12:46.987" v="1025" actId="26606"/>
          <ac:spMkLst>
            <pc:docMk/>
            <pc:sldMk cId="3016044105" sldId="256"/>
            <ac:spMk id="36" creationId="{15E3C750-986E-4769-B1AE-49289FBEE757}"/>
          </ac:spMkLst>
        </pc:spChg>
        <pc:picChg chg="add del mod ord">
          <ac:chgData name="Roberto Basla" userId="3d983346-050d-4a89-98d9-03dd53af11dd" providerId="ADAL" clId="{1A94C8A1-2395-492D-9D49-A70B277D785A}" dt="2021-01-27T14:12:44.651" v="1024" actId="478"/>
          <ac:picMkLst>
            <pc:docMk/>
            <pc:sldMk cId="3016044105" sldId="256"/>
            <ac:picMk id="21" creationId="{A9DFC5A2-2D3C-42F5-94BD-23CBD00F7833}"/>
          </ac:picMkLst>
        </pc:picChg>
        <pc:picChg chg="add del">
          <ac:chgData name="Roberto Basla" userId="3d983346-050d-4a89-98d9-03dd53af11dd" providerId="ADAL" clId="{1A94C8A1-2395-492D-9D49-A70B277D785A}" dt="2021-01-27T15:44:33.696" v="1797" actId="478"/>
          <ac:picMkLst>
            <pc:docMk/>
            <pc:sldMk cId="3016044105" sldId="256"/>
            <ac:picMk id="38" creationId="{FEE0E5BA-9605-4E0D-B0D9-880C4C0D720D}"/>
          </ac:picMkLst>
        </pc:picChg>
      </pc:sldChg>
      <pc:sldChg chg="addSp delSp modSp new mod modTransition setBg setClrOvrMap modNotesTx">
        <pc:chgData name="Roberto Basla" userId="3d983346-050d-4a89-98d9-03dd53af11dd" providerId="ADAL" clId="{1A94C8A1-2395-492D-9D49-A70B277D785A}" dt="2021-01-27T17:00:29.339" v="2396" actId="20577"/>
        <pc:sldMkLst>
          <pc:docMk/>
          <pc:sldMk cId="385608573" sldId="257"/>
        </pc:sldMkLst>
        <pc:spChg chg="mod">
          <ac:chgData name="Roberto Basla" userId="3d983346-050d-4a89-98d9-03dd53af11dd" providerId="ADAL" clId="{1A94C8A1-2395-492D-9D49-A70B277D785A}" dt="2021-01-27T14:08:23.091" v="923" actId="207"/>
          <ac:spMkLst>
            <pc:docMk/>
            <pc:sldMk cId="385608573" sldId="257"/>
            <ac:spMk id="2" creationId="{D51F9849-CB94-488D-885D-AA4A41996784}"/>
          </ac:spMkLst>
        </pc:spChg>
        <pc:spChg chg="add del mod">
          <ac:chgData name="Roberto Basla" userId="3d983346-050d-4a89-98d9-03dd53af11dd" providerId="ADAL" clId="{1A94C8A1-2395-492D-9D49-A70B277D785A}" dt="2021-01-27T11:31:44.652" v="120" actId="12084"/>
          <ac:spMkLst>
            <pc:docMk/>
            <pc:sldMk cId="385608573" sldId="257"/>
            <ac:spMk id="3" creationId="{34800D1D-C527-4A1B-8E68-99666DB123C6}"/>
          </ac:spMkLst>
        </pc:spChg>
        <pc:spChg chg="add del mod">
          <ac:chgData name="Roberto Basla" userId="3d983346-050d-4a89-98d9-03dd53af11dd" providerId="ADAL" clId="{1A94C8A1-2395-492D-9D49-A70B277D785A}" dt="2021-01-27T15:27:41.878" v="1753" actId="478"/>
          <ac:spMkLst>
            <pc:docMk/>
            <pc:sldMk cId="385608573" sldId="257"/>
            <ac:spMk id="4" creationId="{3FF02C7C-DF77-4D69-9210-53D87CE6E927}"/>
          </ac:spMkLst>
        </pc:spChg>
        <pc:spChg chg="add del mod">
          <ac:chgData name="Roberto Basla" userId="3d983346-050d-4a89-98d9-03dd53af11dd" providerId="ADAL" clId="{1A94C8A1-2395-492D-9D49-A70B277D785A}" dt="2021-01-27T11:48:11.057" v="178" actId="478"/>
          <ac:spMkLst>
            <pc:docMk/>
            <pc:sldMk cId="385608573" sldId="257"/>
            <ac:spMk id="7" creationId="{A20FF589-11CB-4500-9ED3-FCAA8B94422C}"/>
          </ac:spMkLst>
        </pc:spChg>
        <pc:spChg chg="add del">
          <ac:chgData name="Roberto Basla" userId="3d983346-050d-4a89-98d9-03dd53af11dd" providerId="ADAL" clId="{1A94C8A1-2395-492D-9D49-A70B277D785A}" dt="2021-01-27T12:59:37.815" v="280" actId="26606"/>
          <ac:spMkLst>
            <pc:docMk/>
            <pc:sldMk cId="385608573" sldId="257"/>
            <ac:spMk id="12" creationId="{05C7EBC3-4672-4DAB-81C2-58661FAFAED6}"/>
          </ac:spMkLst>
        </pc:spChg>
        <pc:spChg chg="add del">
          <ac:chgData name="Roberto Basla" userId="3d983346-050d-4a89-98d9-03dd53af11dd" providerId="ADAL" clId="{1A94C8A1-2395-492D-9D49-A70B277D785A}" dt="2021-01-27T12:59:37.815" v="280" actId="26606"/>
          <ac:spMkLst>
            <pc:docMk/>
            <pc:sldMk cId="385608573" sldId="257"/>
            <ac:spMk id="14" creationId="{1ABCC31D-213C-44E9-9CC8-8FB2DFC22EDB}"/>
          </ac:spMkLst>
        </pc:spChg>
        <pc:spChg chg="add del">
          <ac:chgData name="Roberto Basla" userId="3d983346-050d-4a89-98d9-03dd53af11dd" providerId="ADAL" clId="{1A94C8A1-2395-492D-9D49-A70B277D785A}" dt="2021-01-27T12:59:41.619" v="282" actId="26606"/>
          <ac:spMkLst>
            <pc:docMk/>
            <pc:sldMk cId="385608573" sldId="257"/>
            <ac:spMk id="15" creationId="{9228552E-C8B1-4A80-8448-0787CE0FC704}"/>
          </ac:spMkLst>
        </pc:spChg>
        <pc:spChg chg="add del">
          <ac:chgData name="Roberto Basla" userId="3d983346-050d-4a89-98d9-03dd53af11dd" providerId="ADAL" clId="{1A94C8A1-2395-492D-9D49-A70B277D785A}" dt="2021-01-27T13:01:10.626" v="331" actId="26606"/>
          <ac:spMkLst>
            <pc:docMk/>
            <pc:sldMk cId="385608573" sldId="257"/>
            <ac:spMk id="22" creationId="{6EBF06A5-4173-45DE-87B1-0791E098A374}"/>
          </ac:spMkLst>
        </pc:spChg>
        <pc:spChg chg="add del">
          <ac:chgData name="Roberto Basla" userId="3d983346-050d-4a89-98d9-03dd53af11dd" providerId="ADAL" clId="{1A94C8A1-2395-492D-9D49-A70B277D785A}" dt="2021-01-27T13:01:10.626" v="331" actId="26606"/>
          <ac:spMkLst>
            <pc:docMk/>
            <pc:sldMk cId="385608573" sldId="257"/>
            <ac:spMk id="24" creationId="{581DAA37-DAFB-47C9-9EE7-11C030BEC838}"/>
          </ac:spMkLst>
        </pc:spChg>
        <pc:spChg chg="add del">
          <ac:chgData name="Roberto Basla" userId="3d983346-050d-4a89-98d9-03dd53af11dd" providerId="ADAL" clId="{1A94C8A1-2395-492D-9D49-A70B277D785A}" dt="2021-01-27T13:01:10.626" v="331" actId="26606"/>
          <ac:spMkLst>
            <pc:docMk/>
            <pc:sldMk cId="385608573" sldId="257"/>
            <ac:spMk id="25" creationId="{F4CBD955-7E14-485C-919F-EC1D1B9BC25C}"/>
          </ac:spMkLst>
        </pc:spChg>
        <pc:spChg chg="add del">
          <ac:chgData name="Roberto Basla" userId="3d983346-050d-4a89-98d9-03dd53af11dd" providerId="ADAL" clId="{1A94C8A1-2395-492D-9D49-A70B277D785A}" dt="2021-01-27T13:01:14.692" v="333" actId="26606"/>
          <ac:spMkLst>
            <pc:docMk/>
            <pc:sldMk cId="385608573" sldId="257"/>
            <ac:spMk id="26" creationId="{05C7EBC3-4672-4DAB-81C2-58661FAFAED6}"/>
          </ac:spMkLst>
        </pc:spChg>
        <pc:spChg chg="add del">
          <ac:chgData name="Roberto Basla" userId="3d983346-050d-4a89-98d9-03dd53af11dd" providerId="ADAL" clId="{1A94C8A1-2395-492D-9D49-A70B277D785A}" dt="2021-01-27T13:01:14.692" v="333" actId="26606"/>
          <ac:spMkLst>
            <pc:docMk/>
            <pc:sldMk cId="385608573" sldId="257"/>
            <ac:spMk id="28" creationId="{1ABCC31D-213C-44E9-9CC8-8FB2DFC22EDB}"/>
          </ac:spMkLst>
        </pc:spChg>
        <pc:spChg chg="add del">
          <ac:chgData name="Roberto Basla" userId="3d983346-050d-4a89-98d9-03dd53af11dd" providerId="ADAL" clId="{1A94C8A1-2395-492D-9D49-A70B277D785A}" dt="2021-01-27T13:45:45.175" v="636" actId="26606"/>
          <ac:spMkLst>
            <pc:docMk/>
            <pc:sldMk cId="385608573" sldId="257"/>
            <ac:spMk id="29" creationId="{2B566528-1B12-4246-9431-5C2D7D081168}"/>
          </ac:spMkLst>
        </pc:spChg>
        <pc:spChg chg="add del">
          <ac:chgData name="Roberto Basla" userId="3d983346-050d-4a89-98d9-03dd53af11dd" providerId="ADAL" clId="{1A94C8A1-2395-492D-9D49-A70B277D785A}" dt="2021-01-27T13:45:45.175" v="636" actId="26606"/>
          <ac:spMkLst>
            <pc:docMk/>
            <pc:sldMk cId="385608573" sldId="257"/>
            <ac:spMk id="30" creationId="{2E80C965-DB6D-4F81-9E9E-B027384D0BD6}"/>
          </ac:spMkLst>
        </pc:spChg>
        <pc:spChg chg="add del">
          <ac:chgData name="Roberto Basla" userId="3d983346-050d-4a89-98d9-03dd53af11dd" providerId="ADAL" clId="{1A94C8A1-2395-492D-9D49-A70B277D785A}" dt="2021-01-27T13:45:45.175" v="636" actId="26606"/>
          <ac:spMkLst>
            <pc:docMk/>
            <pc:sldMk cId="385608573" sldId="257"/>
            <ac:spMk id="31" creationId="{A580F890-B085-4E95-96AA-55AEBEC5CE6E}"/>
          </ac:spMkLst>
        </pc:spChg>
        <pc:spChg chg="add del">
          <ac:chgData name="Roberto Basla" userId="3d983346-050d-4a89-98d9-03dd53af11dd" providerId="ADAL" clId="{1A94C8A1-2395-492D-9D49-A70B277D785A}" dt="2021-01-27T13:45:45.175" v="636" actId="26606"/>
          <ac:spMkLst>
            <pc:docMk/>
            <pc:sldMk cId="385608573" sldId="257"/>
            <ac:spMk id="32" creationId="{D3F51FEB-38FB-4F6C-9F7B-2F2AFAB65463}"/>
          </ac:spMkLst>
        </pc:spChg>
        <pc:spChg chg="add del">
          <ac:chgData name="Roberto Basla" userId="3d983346-050d-4a89-98d9-03dd53af11dd" providerId="ADAL" clId="{1A94C8A1-2395-492D-9D49-A70B277D785A}" dt="2021-01-27T13:45:45.175" v="636" actId="26606"/>
          <ac:spMkLst>
            <pc:docMk/>
            <pc:sldMk cId="385608573" sldId="257"/>
            <ac:spMk id="33" creationId="{1E547BA6-BAE0-43BB-A7CA-60F69CE252F0}"/>
          </ac:spMkLst>
        </pc:spChg>
        <pc:spChg chg="add del">
          <ac:chgData name="Roberto Basla" userId="3d983346-050d-4a89-98d9-03dd53af11dd" providerId="ADAL" clId="{1A94C8A1-2395-492D-9D49-A70B277D785A}" dt="2021-01-27T13:47:48.067" v="644" actId="26606"/>
          <ac:spMkLst>
            <pc:docMk/>
            <pc:sldMk cId="385608573" sldId="257"/>
            <ac:spMk id="34" creationId="{2B566528-1B12-4246-9431-5C2D7D081168}"/>
          </ac:spMkLst>
        </pc:spChg>
        <pc:spChg chg="add del">
          <ac:chgData name="Roberto Basla" userId="3d983346-050d-4a89-98d9-03dd53af11dd" providerId="ADAL" clId="{1A94C8A1-2395-492D-9D49-A70B277D785A}" dt="2021-01-27T13:47:48.067" v="644" actId="26606"/>
          <ac:spMkLst>
            <pc:docMk/>
            <pc:sldMk cId="385608573" sldId="257"/>
            <ac:spMk id="35" creationId="{2E80C965-DB6D-4F81-9E9E-B027384D0BD6}"/>
          </ac:spMkLst>
        </pc:spChg>
        <pc:spChg chg="add del">
          <ac:chgData name="Roberto Basla" userId="3d983346-050d-4a89-98d9-03dd53af11dd" providerId="ADAL" clId="{1A94C8A1-2395-492D-9D49-A70B277D785A}" dt="2021-01-27T13:47:48.067" v="644" actId="26606"/>
          <ac:spMkLst>
            <pc:docMk/>
            <pc:sldMk cId="385608573" sldId="257"/>
            <ac:spMk id="36" creationId="{A580F890-B085-4E95-96AA-55AEBEC5CE6E}"/>
          </ac:spMkLst>
        </pc:spChg>
        <pc:spChg chg="add del">
          <ac:chgData name="Roberto Basla" userId="3d983346-050d-4a89-98d9-03dd53af11dd" providerId="ADAL" clId="{1A94C8A1-2395-492D-9D49-A70B277D785A}" dt="2021-01-27T13:47:48.067" v="644" actId="26606"/>
          <ac:spMkLst>
            <pc:docMk/>
            <pc:sldMk cId="385608573" sldId="257"/>
            <ac:spMk id="37" creationId="{D3F51FEB-38FB-4F6C-9F7B-2F2AFAB65463}"/>
          </ac:spMkLst>
        </pc:spChg>
        <pc:spChg chg="add del">
          <ac:chgData name="Roberto Basla" userId="3d983346-050d-4a89-98d9-03dd53af11dd" providerId="ADAL" clId="{1A94C8A1-2395-492D-9D49-A70B277D785A}" dt="2021-01-27T13:47:48.067" v="644" actId="26606"/>
          <ac:spMkLst>
            <pc:docMk/>
            <pc:sldMk cId="385608573" sldId="257"/>
            <ac:spMk id="38" creationId="{1E547BA6-BAE0-43BB-A7CA-60F69CE252F0}"/>
          </ac:spMkLst>
        </pc:spChg>
        <pc:spChg chg="add del">
          <ac:chgData name="Roberto Basla" userId="3d983346-050d-4a89-98d9-03dd53af11dd" providerId="ADAL" clId="{1A94C8A1-2395-492D-9D49-A70B277D785A}" dt="2021-01-27T14:05:19.343" v="815" actId="26606"/>
          <ac:spMkLst>
            <pc:docMk/>
            <pc:sldMk cId="385608573" sldId="257"/>
            <ac:spMk id="40" creationId="{9228552E-C8B1-4A80-8448-0787CE0FC704}"/>
          </ac:spMkLst>
        </pc:spChg>
        <pc:spChg chg="add del">
          <ac:chgData name="Roberto Basla" userId="3d983346-050d-4a89-98d9-03dd53af11dd" providerId="ADAL" clId="{1A94C8A1-2395-492D-9D49-A70B277D785A}" dt="2021-01-27T14:05:21.746" v="817" actId="26606"/>
          <ac:spMkLst>
            <pc:docMk/>
            <pc:sldMk cId="385608573" sldId="257"/>
            <ac:spMk id="43" creationId="{05C7EBC3-4672-4DAB-81C2-58661FAFAED6}"/>
          </ac:spMkLst>
        </pc:spChg>
        <pc:spChg chg="add del">
          <ac:chgData name="Roberto Basla" userId="3d983346-050d-4a89-98d9-03dd53af11dd" providerId="ADAL" clId="{1A94C8A1-2395-492D-9D49-A70B277D785A}" dt="2021-01-27T14:05:21.746" v="817" actId="26606"/>
          <ac:spMkLst>
            <pc:docMk/>
            <pc:sldMk cId="385608573" sldId="257"/>
            <ac:spMk id="45" creationId="{1ABCC31D-213C-44E9-9CC8-8FB2DFC22EDB}"/>
          </ac:spMkLst>
        </pc:spChg>
        <pc:spChg chg="add del">
          <ac:chgData name="Roberto Basla" userId="3d983346-050d-4a89-98d9-03dd53af11dd" providerId="ADAL" clId="{1A94C8A1-2395-492D-9D49-A70B277D785A}" dt="2021-01-27T14:05:22.299" v="819" actId="26606"/>
          <ac:spMkLst>
            <pc:docMk/>
            <pc:sldMk cId="385608573" sldId="257"/>
            <ac:spMk id="48" creationId="{257363FD-7E77-4145-9483-331A807ADF0E}"/>
          </ac:spMkLst>
        </pc:spChg>
        <pc:spChg chg="add del">
          <ac:chgData name="Roberto Basla" userId="3d983346-050d-4a89-98d9-03dd53af11dd" providerId="ADAL" clId="{1A94C8A1-2395-492D-9D49-A70B277D785A}" dt="2021-01-27T14:05:24.064" v="821" actId="26606"/>
          <ac:spMkLst>
            <pc:docMk/>
            <pc:sldMk cId="385608573" sldId="257"/>
            <ac:spMk id="50" creationId="{DB304A14-32D0-4873-B914-423ED7B8DAFD}"/>
          </ac:spMkLst>
        </pc:spChg>
        <pc:spChg chg="add del">
          <ac:chgData name="Roberto Basla" userId="3d983346-050d-4a89-98d9-03dd53af11dd" providerId="ADAL" clId="{1A94C8A1-2395-492D-9D49-A70B277D785A}" dt="2021-01-27T14:05:24.064" v="821" actId="26606"/>
          <ac:spMkLst>
            <pc:docMk/>
            <pc:sldMk cId="385608573" sldId="257"/>
            <ac:spMk id="52" creationId="{1D460C86-854F-4FB3-ABC2-E823D8FEB9DB}"/>
          </ac:spMkLst>
        </pc:spChg>
        <pc:spChg chg="add del">
          <ac:chgData name="Roberto Basla" userId="3d983346-050d-4a89-98d9-03dd53af11dd" providerId="ADAL" clId="{1A94C8A1-2395-492D-9D49-A70B277D785A}" dt="2021-01-27T14:05:24.064" v="821" actId="26606"/>
          <ac:spMkLst>
            <pc:docMk/>
            <pc:sldMk cId="385608573" sldId="257"/>
            <ac:spMk id="53" creationId="{BB48116A-278A-4CC5-89D3-9DE8E8FF1245}"/>
          </ac:spMkLst>
        </pc:spChg>
        <pc:spChg chg="add del">
          <ac:chgData name="Roberto Basla" userId="3d983346-050d-4a89-98d9-03dd53af11dd" providerId="ADAL" clId="{1A94C8A1-2395-492D-9D49-A70B277D785A}" dt="2021-01-27T14:16:49.020" v="1046" actId="26606"/>
          <ac:spMkLst>
            <pc:docMk/>
            <pc:sldMk cId="385608573" sldId="257"/>
            <ac:spMk id="57" creationId="{9228552E-C8B1-4A80-8448-0787CE0FC704}"/>
          </ac:spMkLst>
        </pc:spChg>
        <pc:graphicFrameChg chg="add del mod">
          <ac:chgData name="Roberto Basla" userId="3d983346-050d-4a89-98d9-03dd53af11dd" providerId="ADAL" clId="{1A94C8A1-2395-492D-9D49-A70B277D785A}" dt="2021-01-27T11:31:38.662" v="117" actId="12084"/>
          <ac:graphicFrameMkLst>
            <pc:docMk/>
            <pc:sldMk cId="385608573" sldId="257"/>
            <ac:graphicFrameMk id="5" creationId="{FF18FE19-A4A3-4E5D-89EE-612D4AC7826E}"/>
          </ac:graphicFrameMkLst>
        </pc:graphicFrameChg>
        <pc:graphicFrameChg chg="add mod ord modGraphic">
          <ac:chgData name="Roberto Basla" userId="3d983346-050d-4a89-98d9-03dd53af11dd" providerId="ADAL" clId="{1A94C8A1-2395-492D-9D49-A70B277D785A}" dt="2021-01-27T14:16:49.020" v="1046" actId="26606"/>
          <ac:graphicFrameMkLst>
            <pc:docMk/>
            <pc:sldMk cId="385608573" sldId="257"/>
            <ac:graphicFrameMk id="6" creationId="{6991E2E8-44F5-431A-B663-682078E3BC09}"/>
          </ac:graphicFrameMkLst>
        </pc:graphicFrameChg>
        <pc:graphicFrameChg chg="mod">
          <ac:chgData name="Roberto Basla" userId="3d983346-050d-4a89-98d9-03dd53af11dd" providerId="ADAL" clId="{1A94C8A1-2395-492D-9D49-A70B277D785A}" dt="2021-01-27T15:38:43.769" v="1794" actId="12100"/>
          <ac:graphicFrameMkLst>
            <pc:docMk/>
            <pc:sldMk cId="385608573" sldId="257"/>
            <ac:graphicFrameMk id="39" creationId="{12453B9C-206B-42CC-A24E-3A8F6CA64C26}"/>
          </ac:graphicFrameMkLst>
        </pc:graphicFrameChg>
        <pc:picChg chg="add del">
          <ac:chgData name="Roberto Basla" userId="3d983346-050d-4a89-98d9-03dd53af11dd" providerId="ADAL" clId="{1A94C8A1-2395-492D-9D49-A70B277D785A}" dt="2021-01-27T12:59:37.815" v="280" actId="26606"/>
          <ac:picMkLst>
            <pc:docMk/>
            <pc:sldMk cId="385608573" sldId="257"/>
            <ac:picMk id="13" creationId="{6F80BCF5-5C07-442D-8F90-FC22D29048A6}"/>
          </ac:picMkLst>
        </pc:picChg>
        <pc:picChg chg="add del">
          <ac:chgData name="Roberto Basla" userId="3d983346-050d-4a89-98d9-03dd53af11dd" providerId="ADAL" clId="{1A94C8A1-2395-492D-9D49-A70B277D785A}" dt="2021-01-27T12:59:41.619" v="282" actId="26606"/>
          <ac:picMkLst>
            <pc:docMk/>
            <pc:sldMk cId="385608573" sldId="257"/>
            <ac:picMk id="16" creationId="{34F4B415-06C4-4762-A0C8-E6CF588CEDA4}"/>
          </ac:picMkLst>
        </pc:picChg>
        <pc:picChg chg="add del">
          <ac:chgData name="Roberto Basla" userId="3d983346-050d-4a89-98d9-03dd53af11dd" providerId="ADAL" clId="{1A94C8A1-2395-492D-9D49-A70B277D785A}" dt="2021-01-27T12:59:47.513" v="284" actId="26606"/>
          <ac:picMkLst>
            <pc:docMk/>
            <pc:sldMk cId="385608573" sldId="257"/>
            <ac:picMk id="17" creationId="{8277AE1F-0828-4463-BA95-332C3AB95231}"/>
          </ac:picMkLst>
        </pc:picChg>
        <pc:picChg chg="add del">
          <ac:chgData name="Roberto Basla" userId="3d983346-050d-4a89-98d9-03dd53af11dd" providerId="ADAL" clId="{1A94C8A1-2395-492D-9D49-A70B277D785A}" dt="2021-01-27T12:59:52.448" v="286" actId="26606"/>
          <ac:picMkLst>
            <pc:docMk/>
            <pc:sldMk cId="385608573" sldId="257"/>
            <ac:picMk id="18" creationId="{D706CD89-96D4-4D98-84FD-1BCDD7625EFF}"/>
          </ac:picMkLst>
        </pc:picChg>
        <pc:picChg chg="add del">
          <ac:chgData name="Roberto Basla" userId="3d983346-050d-4a89-98d9-03dd53af11dd" providerId="ADAL" clId="{1A94C8A1-2395-492D-9D49-A70B277D785A}" dt="2021-01-27T12:59:52.448" v="286" actId="26606"/>
          <ac:picMkLst>
            <pc:docMk/>
            <pc:sldMk cId="385608573" sldId="257"/>
            <ac:picMk id="19" creationId="{54DDEBDD-D8BD-41A6-8A0D-B00E3768B0F9}"/>
          </ac:picMkLst>
        </pc:picChg>
        <pc:picChg chg="add del">
          <ac:chgData name="Roberto Basla" userId="3d983346-050d-4a89-98d9-03dd53af11dd" providerId="ADAL" clId="{1A94C8A1-2395-492D-9D49-A70B277D785A}" dt="2021-01-27T12:59:59.028" v="288" actId="26606"/>
          <ac:picMkLst>
            <pc:docMk/>
            <pc:sldMk cId="385608573" sldId="257"/>
            <ac:picMk id="20" creationId="{EFD846B3-FF27-4855-AAFD-F11C830F1CC0}"/>
          </ac:picMkLst>
        </pc:picChg>
        <pc:picChg chg="add del">
          <ac:chgData name="Roberto Basla" userId="3d983346-050d-4a89-98d9-03dd53af11dd" providerId="ADAL" clId="{1A94C8A1-2395-492D-9D49-A70B277D785A}" dt="2021-01-27T13:01:05.842" v="329" actId="26606"/>
          <ac:picMkLst>
            <pc:docMk/>
            <pc:sldMk cId="385608573" sldId="257"/>
            <ac:picMk id="21" creationId="{CB05E55A-D0FC-4DA1-8BC6-C3B15C246FE7}"/>
          </ac:picMkLst>
        </pc:picChg>
        <pc:picChg chg="add del">
          <ac:chgData name="Roberto Basla" userId="3d983346-050d-4a89-98d9-03dd53af11dd" providerId="ADAL" clId="{1A94C8A1-2395-492D-9D49-A70B277D785A}" dt="2021-01-27T13:01:10.626" v="331" actId="26606"/>
          <ac:picMkLst>
            <pc:docMk/>
            <pc:sldMk cId="385608573" sldId="257"/>
            <ac:picMk id="23" creationId="{38B07B6E-DF88-4960-A859-070BB9DAE224}"/>
          </ac:picMkLst>
        </pc:picChg>
        <pc:picChg chg="add del">
          <ac:chgData name="Roberto Basla" userId="3d983346-050d-4a89-98d9-03dd53af11dd" providerId="ADAL" clId="{1A94C8A1-2395-492D-9D49-A70B277D785A}" dt="2021-01-27T13:01:14.692" v="333" actId="26606"/>
          <ac:picMkLst>
            <pc:docMk/>
            <pc:sldMk cId="385608573" sldId="257"/>
            <ac:picMk id="27" creationId="{A6C19DF6-A06A-42DF-9760-E1103AC3DA19}"/>
          </ac:picMkLst>
        </pc:picChg>
        <pc:picChg chg="add del">
          <ac:chgData name="Roberto Basla" userId="3d983346-050d-4a89-98d9-03dd53af11dd" providerId="ADAL" clId="{1A94C8A1-2395-492D-9D49-A70B277D785A}" dt="2021-01-27T13:50:17.881" v="646" actId="26606"/>
          <ac:picMkLst>
            <pc:docMk/>
            <pc:sldMk cId="385608573" sldId="257"/>
            <ac:picMk id="39" creationId="{4EC6152F-4539-4DA5-BC86-0F2EB01F9EBC}"/>
          </ac:picMkLst>
        </pc:picChg>
        <pc:picChg chg="add del">
          <ac:chgData name="Roberto Basla" userId="3d983346-050d-4a89-98d9-03dd53af11dd" providerId="ADAL" clId="{1A94C8A1-2395-492D-9D49-A70B277D785A}" dt="2021-01-27T14:05:19.343" v="815" actId="26606"/>
          <ac:picMkLst>
            <pc:docMk/>
            <pc:sldMk cId="385608573" sldId="257"/>
            <ac:picMk id="41" creationId="{305AB56C-02F1-453A-9298-5C3693917631}"/>
          </ac:picMkLst>
        </pc:picChg>
        <pc:picChg chg="add del">
          <ac:chgData name="Roberto Basla" userId="3d983346-050d-4a89-98d9-03dd53af11dd" providerId="ADAL" clId="{1A94C8A1-2395-492D-9D49-A70B277D785A}" dt="2021-01-27T14:05:21.746" v="817" actId="26606"/>
          <ac:picMkLst>
            <pc:docMk/>
            <pc:sldMk cId="385608573" sldId="257"/>
            <ac:picMk id="44" creationId="{303EA51E-F4C6-4CCB-8284-8AC189375810}"/>
          </ac:picMkLst>
        </pc:picChg>
        <pc:picChg chg="add del">
          <ac:chgData name="Roberto Basla" userId="3d983346-050d-4a89-98d9-03dd53af11dd" providerId="ADAL" clId="{1A94C8A1-2395-492D-9D49-A70B277D785A}" dt="2021-01-27T14:05:22.299" v="819" actId="26606"/>
          <ac:picMkLst>
            <pc:docMk/>
            <pc:sldMk cId="385608573" sldId="257"/>
            <ac:picMk id="47" creationId="{94E04BC7-0A4F-4545-ACC0-225BFEA71C36}"/>
          </ac:picMkLst>
        </pc:picChg>
        <pc:picChg chg="add del">
          <ac:chgData name="Roberto Basla" userId="3d983346-050d-4a89-98d9-03dd53af11dd" providerId="ADAL" clId="{1A94C8A1-2395-492D-9D49-A70B277D785A}" dt="2021-01-27T14:05:24.064" v="821" actId="26606"/>
          <ac:picMkLst>
            <pc:docMk/>
            <pc:sldMk cId="385608573" sldId="257"/>
            <ac:picMk id="51" creationId="{7AF310AA-EDEA-4693-98F8-1C7559470A19}"/>
          </ac:picMkLst>
        </pc:picChg>
        <pc:picChg chg="add del">
          <ac:chgData name="Roberto Basla" userId="3d983346-050d-4a89-98d9-03dd53af11dd" providerId="ADAL" clId="{1A94C8A1-2395-492D-9D49-A70B277D785A}" dt="2021-01-27T14:05:25.928" v="823" actId="26606"/>
          <ac:picMkLst>
            <pc:docMk/>
            <pc:sldMk cId="385608573" sldId="257"/>
            <ac:picMk id="55" creationId="{BF43F918-41B3-4D42-9C3D-FE95D1152157}"/>
          </ac:picMkLst>
        </pc:picChg>
        <pc:picChg chg="add del mod">
          <ac:chgData name="Roberto Basla" userId="3d983346-050d-4a89-98d9-03dd53af11dd" providerId="ADAL" clId="{1A94C8A1-2395-492D-9D49-A70B277D785A}" dt="2021-01-27T14:16:49.910" v="1047" actId="478"/>
          <ac:picMkLst>
            <pc:docMk/>
            <pc:sldMk cId="385608573" sldId="257"/>
            <ac:picMk id="58" creationId="{305AB56C-02F1-453A-9298-5C3693917631}"/>
          </ac:picMkLst>
        </pc:picChg>
        <pc:picChg chg="add del">
          <ac:chgData name="Roberto Basla" userId="3d983346-050d-4a89-98d9-03dd53af11dd" providerId="ADAL" clId="{1A94C8A1-2395-492D-9D49-A70B277D785A}" dt="2021-01-27T14:16:49.020" v="1046" actId="26606"/>
          <ac:picMkLst>
            <pc:docMk/>
            <pc:sldMk cId="385608573" sldId="257"/>
            <ac:picMk id="59" creationId="{BC23CD78-FBDC-43C2-AEB1-D3CE0F26D834}"/>
          </ac:picMkLst>
        </pc:picChg>
      </pc:sldChg>
      <pc:sldChg chg="addSp delSp modSp new mod modTransition setBg setClrOvrMap modNotesTx">
        <pc:chgData name="Roberto Basla" userId="3d983346-050d-4a89-98d9-03dd53af11dd" providerId="ADAL" clId="{1A94C8A1-2395-492D-9D49-A70B277D785A}" dt="2021-01-27T16:59:03.765" v="2203" actId="20577"/>
        <pc:sldMkLst>
          <pc:docMk/>
          <pc:sldMk cId="3319132441" sldId="258"/>
        </pc:sldMkLst>
        <pc:spChg chg="mod">
          <ac:chgData name="Roberto Basla" userId="3d983346-050d-4a89-98d9-03dd53af11dd" providerId="ADAL" clId="{1A94C8A1-2395-492D-9D49-A70B277D785A}" dt="2021-01-27T14:12:32.399" v="1023" actId="26606"/>
          <ac:spMkLst>
            <pc:docMk/>
            <pc:sldMk cId="3319132441" sldId="258"/>
            <ac:spMk id="2" creationId="{F1549131-AF58-40A8-8E88-C17324703CDD}"/>
          </ac:spMkLst>
        </pc:spChg>
        <pc:spChg chg="add del mod">
          <ac:chgData name="Roberto Basla" userId="3d983346-050d-4a89-98d9-03dd53af11dd" providerId="ADAL" clId="{1A94C8A1-2395-492D-9D49-A70B277D785A}" dt="2021-01-27T11:22:33.386" v="37"/>
          <ac:spMkLst>
            <pc:docMk/>
            <pc:sldMk cId="3319132441" sldId="258"/>
            <ac:spMk id="3" creationId="{0E1C1066-7506-4B75-BAC2-672F9806EA07}"/>
          </ac:spMkLst>
        </pc:spChg>
        <pc:spChg chg="add del mod ord">
          <ac:chgData name="Roberto Basla" userId="3d983346-050d-4a89-98d9-03dd53af11dd" providerId="ADAL" clId="{1A94C8A1-2395-492D-9D49-A70B277D785A}" dt="2021-01-27T14:12:32.399" v="1023" actId="26606"/>
          <ac:spMkLst>
            <pc:docMk/>
            <pc:sldMk cId="3319132441" sldId="258"/>
            <ac:spMk id="9" creationId="{81F619DE-2F83-4131-B473-DD8D937AD0D8}"/>
          </ac:spMkLst>
        </pc:spChg>
        <pc:spChg chg="add del">
          <ac:chgData name="Roberto Basla" userId="3d983346-050d-4a89-98d9-03dd53af11dd" providerId="ADAL" clId="{1A94C8A1-2395-492D-9D49-A70B277D785A}" dt="2021-01-27T11:22:05.212" v="35" actId="26606"/>
          <ac:spMkLst>
            <pc:docMk/>
            <pc:sldMk cId="3319132441" sldId="258"/>
            <ac:spMk id="11" creationId="{665DBBEF-238B-476B-96AB-8AAC3224ECEA}"/>
          </ac:spMkLst>
        </pc:spChg>
        <pc:spChg chg="add del mod">
          <ac:chgData name="Roberto Basla" userId="3d983346-050d-4a89-98d9-03dd53af11dd" providerId="ADAL" clId="{1A94C8A1-2395-492D-9D49-A70B277D785A}" dt="2021-01-27T11:27:09.500" v="70"/>
          <ac:spMkLst>
            <pc:docMk/>
            <pc:sldMk cId="3319132441" sldId="258"/>
            <ac:spMk id="12" creationId="{84FC72DE-61DB-4381-B364-F16E39E6BDCF}"/>
          </ac:spMkLst>
        </pc:spChg>
        <pc:spChg chg="add del">
          <ac:chgData name="Roberto Basla" userId="3d983346-050d-4a89-98d9-03dd53af11dd" providerId="ADAL" clId="{1A94C8A1-2395-492D-9D49-A70B277D785A}" dt="2021-01-27T11:22:05.212" v="35" actId="26606"/>
          <ac:spMkLst>
            <pc:docMk/>
            <pc:sldMk cId="3319132441" sldId="258"/>
            <ac:spMk id="13" creationId="{3FCFB1DE-0B7E-48CC-BA90-B2AB0889F9D6}"/>
          </ac:spMkLst>
        </pc:spChg>
        <pc:spChg chg="add del">
          <ac:chgData name="Roberto Basla" userId="3d983346-050d-4a89-98d9-03dd53af11dd" providerId="ADAL" clId="{1A94C8A1-2395-492D-9D49-A70B277D785A}" dt="2021-01-27T11:25:36.182" v="67" actId="26606"/>
          <ac:spMkLst>
            <pc:docMk/>
            <pc:sldMk cId="3319132441" sldId="258"/>
            <ac:spMk id="14" creationId="{AFA67CD3-AB4E-4A7A-BEB8-53C445D8C44E}"/>
          </ac:spMkLst>
        </pc:spChg>
        <pc:spChg chg="add del">
          <ac:chgData name="Roberto Basla" userId="3d983346-050d-4a89-98d9-03dd53af11dd" providerId="ADAL" clId="{1A94C8A1-2395-492D-9D49-A70B277D785A}" dt="2021-01-27T11:25:36.182" v="67" actId="26606"/>
          <ac:spMkLst>
            <pc:docMk/>
            <pc:sldMk cId="3319132441" sldId="258"/>
            <ac:spMk id="18" creationId="{339C8D78-A644-462F-B674-F440635E5353}"/>
          </ac:spMkLst>
        </pc:spChg>
        <pc:spChg chg="add del">
          <ac:chgData name="Roberto Basla" userId="3d983346-050d-4a89-98d9-03dd53af11dd" providerId="ADAL" clId="{1A94C8A1-2395-492D-9D49-A70B277D785A}" dt="2021-01-27T11:28:22.776" v="93" actId="26606"/>
          <ac:spMkLst>
            <pc:docMk/>
            <pc:sldMk cId="3319132441" sldId="258"/>
            <ac:spMk id="20" creationId="{0570A85B-3810-4F95-97B0-CBF4CCDB381C}"/>
          </ac:spMkLst>
        </pc:spChg>
        <pc:spChg chg="add del">
          <ac:chgData name="Roberto Basla" userId="3d983346-050d-4a89-98d9-03dd53af11dd" providerId="ADAL" clId="{1A94C8A1-2395-492D-9D49-A70B277D785A}" dt="2021-01-27T11:28:22.776" v="93" actId="26606"/>
          <ac:spMkLst>
            <pc:docMk/>
            <pc:sldMk cId="3319132441" sldId="258"/>
            <ac:spMk id="21" creationId="{2550BE34-C2B8-49B8-8519-67A8CAD51AE9}"/>
          </ac:spMkLst>
        </pc:spChg>
        <pc:spChg chg="add del">
          <ac:chgData name="Roberto Basla" userId="3d983346-050d-4a89-98d9-03dd53af11dd" providerId="ADAL" clId="{1A94C8A1-2395-492D-9D49-A70B277D785A}" dt="2021-01-27T11:28:22.776" v="93" actId="26606"/>
          <ac:spMkLst>
            <pc:docMk/>
            <pc:sldMk cId="3319132441" sldId="258"/>
            <ac:spMk id="22" creationId="{A7457DD9-5A45-400A-AB4B-4B4EDECA25F1}"/>
          </ac:spMkLst>
        </pc:spChg>
        <pc:spChg chg="add del">
          <ac:chgData name="Roberto Basla" userId="3d983346-050d-4a89-98d9-03dd53af11dd" providerId="ADAL" clId="{1A94C8A1-2395-492D-9D49-A70B277D785A}" dt="2021-01-27T11:28:22.776" v="93" actId="26606"/>
          <ac:spMkLst>
            <pc:docMk/>
            <pc:sldMk cId="3319132441" sldId="258"/>
            <ac:spMk id="23" creationId="{441CF7D6-A660-431A-B0BB-140A0D5556B6}"/>
          </ac:spMkLst>
        </pc:spChg>
        <pc:spChg chg="add del">
          <ac:chgData name="Roberto Basla" userId="3d983346-050d-4a89-98d9-03dd53af11dd" providerId="ADAL" clId="{1A94C8A1-2395-492D-9D49-A70B277D785A}" dt="2021-01-27T11:27:19.371" v="73" actId="26606"/>
          <ac:spMkLst>
            <pc:docMk/>
            <pc:sldMk cId="3319132441" sldId="258"/>
            <ac:spMk id="28" creationId="{2550BE34-C2B8-49B8-8519-67A8CAD51AE9}"/>
          </ac:spMkLst>
        </pc:spChg>
        <pc:spChg chg="add mod ord">
          <ac:chgData name="Roberto Basla" userId="3d983346-050d-4a89-98d9-03dd53af11dd" providerId="ADAL" clId="{1A94C8A1-2395-492D-9D49-A70B277D785A}" dt="2021-01-27T14:06:16.629" v="831" actId="26606"/>
          <ac:spMkLst>
            <pc:docMk/>
            <pc:sldMk cId="3319132441" sldId="258"/>
            <ac:spMk id="29" creationId="{7E699DAD-E05C-4924-98EE-A41738CC3BF2}"/>
          </ac:spMkLst>
        </pc:spChg>
        <pc:spChg chg="add del">
          <ac:chgData name="Roberto Basla" userId="3d983346-050d-4a89-98d9-03dd53af11dd" providerId="ADAL" clId="{1A94C8A1-2395-492D-9D49-A70B277D785A}" dt="2021-01-27T11:27:19.371" v="73" actId="26606"/>
          <ac:spMkLst>
            <pc:docMk/>
            <pc:sldMk cId="3319132441" sldId="258"/>
            <ac:spMk id="30" creationId="{A7457DD9-5A45-400A-AB4B-4B4EDECA25F1}"/>
          </ac:spMkLst>
        </pc:spChg>
        <pc:spChg chg="add del">
          <ac:chgData name="Roberto Basla" userId="3d983346-050d-4a89-98d9-03dd53af11dd" providerId="ADAL" clId="{1A94C8A1-2395-492D-9D49-A70B277D785A}" dt="2021-01-27T11:28:04.844" v="84" actId="26606"/>
          <ac:spMkLst>
            <pc:docMk/>
            <pc:sldMk cId="3319132441" sldId="258"/>
            <ac:spMk id="31" creationId="{2550BE34-C2B8-49B8-8519-67A8CAD51AE9}"/>
          </ac:spMkLst>
        </pc:spChg>
        <pc:spChg chg="add del">
          <ac:chgData name="Roberto Basla" userId="3d983346-050d-4a89-98d9-03dd53af11dd" providerId="ADAL" clId="{1A94C8A1-2395-492D-9D49-A70B277D785A}" dt="2021-01-27T11:27:19.371" v="73" actId="26606"/>
          <ac:spMkLst>
            <pc:docMk/>
            <pc:sldMk cId="3319132441" sldId="258"/>
            <ac:spMk id="32" creationId="{441CF7D6-A660-431A-B0BB-140A0D5556B6}"/>
          </ac:spMkLst>
        </pc:spChg>
        <pc:spChg chg="add del">
          <ac:chgData name="Roberto Basla" userId="3d983346-050d-4a89-98d9-03dd53af11dd" providerId="ADAL" clId="{1A94C8A1-2395-492D-9D49-A70B277D785A}" dt="2021-01-27T11:28:04.844" v="84" actId="26606"/>
          <ac:spMkLst>
            <pc:docMk/>
            <pc:sldMk cId="3319132441" sldId="258"/>
            <ac:spMk id="33" creationId="{A7457DD9-5A45-400A-AB4B-4B4EDECA25F1}"/>
          </ac:spMkLst>
        </pc:spChg>
        <pc:spChg chg="add del">
          <ac:chgData name="Roberto Basla" userId="3d983346-050d-4a89-98d9-03dd53af11dd" providerId="ADAL" clId="{1A94C8A1-2395-492D-9D49-A70B277D785A}" dt="2021-01-27T11:27:19.371" v="73" actId="26606"/>
          <ac:spMkLst>
            <pc:docMk/>
            <pc:sldMk cId="3319132441" sldId="258"/>
            <ac:spMk id="34" creationId="{0570A85B-3810-4F95-97B0-CBF4CCDB381C}"/>
          </ac:spMkLst>
        </pc:spChg>
        <pc:spChg chg="add del">
          <ac:chgData name="Roberto Basla" userId="3d983346-050d-4a89-98d9-03dd53af11dd" providerId="ADAL" clId="{1A94C8A1-2395-492D-9D49-A70B277D785A}" dt="2021-01-27T11:27:21.661" v="75" actId="26606"/>
          <ac:spMkLst>
            <pc:docMk/>
            <pc:sldMk cId="3319132441" sldId="258"/>
            <ac:spMk id="36" creationId="{42A5316D-ED2F-4F89-B4B4-8D9240B1A348}"/>
          </ac:spMkLst>
        </pc:spChg>
        <pc:spChg chg="add del">
          <ac:chgData name="Roberto Basla" userId="3d983346-050d-4a89-98d9-03dd53af11dd" providerId="ADAL" clId="{1A94C8A1-2395-492D-9D49-A70B277D785A}" dt="2021-01-27T11:28:04.844" v="84" actId="26606"/>
          <ac:spMkLst>
            <pc:docMk/>
            <pc:sldMk cId="3319132441" sldId="258"/>
            <ac:spMk id="38" creationId="{441CF7D6-A660-431A-B0BB-140A0D5556B6}"/>
          </ac:spMkLst>
        </pc:spChg>
        <pc:spChg chg="add del">
          <ac:chgData name="Roberto Basla" userId="3d983346-050d-4a89-98d9-03dd53af11dd" providerId="ADAL" clId="{1A94C8A1-2395-492D-9D49-A70B277D785A}" dt="2021-01-27T11:28:04.844" v="84" actId="26606"/>
          <ac:spMkLst>
            <pc:docMk/>
            <pc:sldMk cId="3319132441" sldId="258"/>
            <ac:spMk id="40" creationId="{0570A85B-3810-4F95-97B0-CBF4CCDB381C}"/>
          </ac:spMkLst>
        </pc:spChg>
        <pc:spChg chg="add del">
          <ac:chgData name="Roberto Basla" userId="3d983346-050d-4a89-98d9-03dd53af11dd" providerId="ADAL" clId="{1A94C8A1-2395-492D-9D49-A70B277D785A}" dt="2021-01-27T11:28:12.228" v="86" actId="26606"/>
          <ac:spMkLst>
            <pc:docMk/>
            <pc:sldMk cId="3319132441" sldId="258"/>
            <ac:spMk id="42" creationId="{7A5F0580-5EE9-419F-96EE-B6529EF6E7D0}"/>
          </ac:spMkLst>
        </pc:spChg>
        <pc:spChg chg="add del">
          <ac:chgData name="Roberto Basla" userId="3d983346-050d-4a89-98d9-03dd53af11dd" providerId="ADAL" clId="{1A94C8A1-2395-492D-9D49-A70B277D785A}" dt="2021-01-27T11:28:12.228" v="86" actId="26606"/>
          <ac:spMkLst>
            <pc:docMk/>
            <pc:sldMk cId="3319132441" sldId="258"/>
            <ac:spMk id="43" creationId="{0288C6B4-AFC3-407F-A595-EFFD38D4CCAF}"/>
          </ac:spMkLst>
        </pc:spChg>
        <pc:spChg chg="add del">
          <ac:chgData name="Roberto Basla" userId="3d983346-050d-4a89-98d9-03dd53af11dd" providerId="ADAL" clId="{1A94C8A1-2395-492D-9D49-A70B277D785A}" dt="2021-01-27T11:28:12.228" v="86" actId="26606"/>
          <ac:spMkLst>
            <pc:docMk/>
            <pc:sldMk cId="3319132441" sldId="258"/>
            <ac:spMk id="44" creationId="{CF236821-17FE-429B-8D2C-08E13A64EA40}"/>
          </ac:spMkLst>
        </pc:spChg>
        <pc:spChg chg="add del">
          <ac:chgData name="Roberto Basla" userId="3d983346-050d-4a89-98d9-03dd53af11dd" providerId="ADAL" clId="{1A94C8A1-2395-492D-9D49-A70B277D785A}" dt="2021-01-27T11:28:12.228" v="86" actId="26606"/>
          <ac:spMkLst>
            <pc:docMk/>
            <pc:sldMk cId="3319132441" sldId="258"/>
            <ac:spMk id="45" creationId="{C0BDBCD2-E081-43AB-9119-C55465E59757}"/>
          </ac:spMkLst>
        </pc:spChg>
        <pc:spChg chg="add del">
          <ac:chgData name="Roberto Basla" userId="3d983346-050d-4a89-98d9-03dd53af11dd" providerId="ADAL" clId="{1A94C8A1-2395-492D-9D49-A70B277D785A}" dt="2021-01-27T11:28:12.228" v="86" actId="26606"/>
          <ac:spMkLst>
            <pc:docMk/>
            <pc:sldMk cId="3319132441" sldId="258"/>
            <ac:spMk id="46" creationId="{98E79BE4-34FE-485A-98A5-92CE8F7C4743}"/>
          </ac:spMkLst>
        </pc:spChg>
        <pc:spChg chg="add del">
          <ac:chgData name="Roberto Basla" userId="3d983346-050d-4a89-98d9-03dd53af11dd" providerId="ADAL" clId="{1A94C8A1-2395-492D-9D49-A70B277D785A}" dt="2021-01-27T11:28:13.901" v="88" actId="26606"/>
          <ac:spMkLst>
            <pc:docMk/>
            <pc:sldMk cId="3319132441" sldId="258"/>
            <ac:spMk id="48" creationId="{2550BE34-C2B8-49B8-8519-67A8CAD51AE9}"/>
          </ac:spMkLst>
        </pc:spChg>
        <pc:spChg chg="add del">
          <ac:chgData name="Roberto Basla" userId="3d983346-050d-4a89-98d9-03dd53af11dd" providerId="ADAL" clId="{1A94C8A1-2395-492D-9D49-A70B277D785A}" dt="2021-01-27T11:28:13.901" v="88" actId="26606"/>
          <ac:spMkLst>
            <pc:docMk/>
            <pc:sldMk cId="3319132441" sldId="258"/>
            <ac:spMk id="49" creationId="{A7457DD9-5A45-400A-AB4B-4B4EDECA25F1}"/>
          </ac:spMkLst>
        </pc:spChg>
        <pc:spChg chg="add del">
          <ac:chgData name="Roberto Basla" userId="3d983346-050d-4a89-98d9-03dd53af11dd" providerId="ADAL" clId="{1A94C8A1-2395-492D-9D49-A70B277D785A}" dt="2021-01-27T11:28:13.901" v="88" actId="26606"/>
          <ac:spMkLst>
            <pc:docMk/>
            <pc:sldMk cId="3319132441" sldId="258"/>
            <ac:spMk id="50" creationId="{441CF7D6-A660-431A-B0BB-140A0D5556B6}"/>
          </ac:spMkLst>
        </pc:spChg>
        <pc:spChg chg="add del">
          <ac:chgData name="Roberto Basla" userId="3d983346-050d-4a89-98d9-03dd53af11dd" providerId="ADAL" clId="{1A94C8A1-2395-492D-9D49-A70B277D785A}" dt="2021-01-27T11:28:13.901" v="88" actId="26606"/>
          <ac:spMkLst>
            <pc:docMk/>
            <pc:sldMk cId="3319132441" sldId="258"/>
            <ac:spMk id="51" creationId="{0570A85B-3810-4F95-97B0-CBF4CCDB381C}"/>
          </ac:spMkLst>
        </pc:spChg>
        <pc:spChg chg="add del">
          <ac:chgData name="Roberto Basla" userId="3d983346-050d-4a89-98d9-03dd53af11dd" providerId="ADAL" clId="{1A94C8A1-2395-492D-9D49-A70B277D785A}" dt="2021-01-27T11:28:20.868" v="90" actId="26606"/>
          <ac:spMkLst>
            <pc:docMk/>
            <pc:sldMk cId="3319132441" sldId="258"/>
            <ac:spMk id="53" creationId="{0288C6B4-AFC3-407F-A595-EFFD38D4CCAF}"/>
          </ac:spMkLst>
        </pc:spChg>
        <pc:spChg chg="add del">
          <ac:chgData name="Roberto Basla" userId="3d983346-050d-4a89-98d9-03dd53af11dd" providerId="ADAL" clId="{1A94C8A1-2395-492D-9D49-A70B277D785A}" dt="2021-01-27T11:28:20.868" v="90" actId="26606"/>
          <ac:spMkLst>
            <pc:docMk/>
            <pc:sldMk cId="3319132441" sldId="258"/>
            <ac:spMk id="54" creationId="{CF236821-17FE-429B-8D2C-08E13A64EA40}"/>
          </ac:spMkLst>
        </pc:spChg>
        <pc:spChg chg="add del">
          <ac:chgData name="Roberto Basla" userId="3d983346-050d-4a89-98d9-03dd53af11dd" providerId="ADAL" clId="{1A94C8A1-2395-492D-9D49-A70B277D785A}" dt="2021-01-27T11:28:20.868" v="90" actId="26606"/>
          <ac:spMkLst>
            <pc:docMk/>
            <pc:sldMk cId="3319132441" sldId="258"/>
            <ac:spMk id="55" creationId="{C0BDBCD2-E081-43AB-9119-C55465E59757}"/>
          </ac:spMkLst>
        </pc:spChg>
        <pc:spChg chg="add del">
          <ac:chgData name="Roberto Basla" userId="3d983346-050d-4a89-98d9-03dd53af11dd" providerId="ADAL" clId="{1A94C8A1-2395-492D-9D49-A70B277D785A}" dt="2021-01-27T11:28:20.868" v="90" actId="26606"/>
          <ac:spMkLst>
            <pc:docMk/>
            <pc:sldMk cId="3319132441" sldId="258"/>
            <ac:spMk id="56" creationId="{98E79BE4-34FE-485A-98A5-92CE8F7C4743}"/>
          </ac:spMkLst>
        </pc:spChg>
        <pc:spChg chg="add del">
          <ac:chgData name="Roberto Basla" userId="3d983346-050d-4a89-98d9-03dd53af11dd" providerId="ADAL" clId="{1A94C8A1-2395-492D-9D49-A70B277D785A}" dt="2021-01-27T11:28:20.868" v="90" actId="26606"/>
          <ac:spMkLst>
            <pc:docMk/>
            <pc:sldMk cId="3319132441" sldId="258"/>
            <ac:spMk id="57" creationId="{7A5F0580-5EE9-419F-96EE-B6529EF6E7D0}"/>
          </ac:spMkLst>
        </pc:spChg>
        <pc:spChg chg="add del">
          <ac:chgData name="Roberto Basla" userId="3d983346-050d-4a89-98d9-03dd53af11dd" providerId="ADAL" clId="{1A94C8A1-2395-492D-9D49-A70B277D785A}" dt="2021-01-27T11:28:22.710" v="92" actId="26606"/>
          <ac:spMkLst>
            <pc:docMk/>
            <pc:sldMk cId="3319132441" sldId="258"/>
            <ac:spMk id="59" creationId="{81AEB8A9-B768-4E30-BA55-D919E6687343}"/>
          </ac:spMkLst>
        </pc:spChg>
        <pc:spChg chg="add del">
          <ac:chgData name="Roberto Basla" userId="3d983346-050d-4a89-98d9-03dd53af11dd" providerId="ADAL" clId="{1A94C8A1-2395-492D-9D49-A70B277D785A}" dt="2021-01-27T14:12:32.399" v="1023" actId="26606"/>
          <ac:spMkLst>
            <pc:docMk/>
            <pc:sldMk cId="3319132441" sldId="258"/>
            <ac:spMk id="61" creationId="{0288C6B4-AFC3-407F-A595-EFFD38D4CCAF}"/>
          </ac:spMkLst>
        </pc:spChg>
        <pc:spChg chg="add del">
          <ac:chgData name="Roberto Basla" userId="3d983346-050d-4a89-98d9-03dd53af11dd" providerId="ADAL" clId="{1A94C8A1-2395-492D-9D49-A70B277D785A}" dt="2021-01-27T14:12:32.399" v="1023" actId="26606"/>
          <ac:spMkLst>
            <pc:docMk/>
            <pc:sldMk cId="3319132441" sldId="258"/>
            <ac:spMk id="62" creationId="{CF236821-17FE-429B-8D2C-08E13A64EA40}"/>
          </ac:spMkLst>
        </pc:spChg>
        <pc:spChg chg="add del">
          <ac:chgData name="Roberto Basla" userId="3d983346-050d-4a89-98d9-03dd53af11dd" providerId="ADAL" clId="{1A94C8A1-2395-492D-9D49-A70B277D785A}" dt="2021-01-27T14:12:32.399" v="1023" actId="26606"/>
          <ac:spMkLst>
            <pc:docMk/>
            <pc:sldMk cId="3319132441" sldId="258"/>
            <ac:spMk id="63" creationId="{C0BDBCD2-E081-43AB-9119-C55465E59757}"/>
          </ac:spMkLst>
        </pc:spChg>
        <pc:spChg chg="add del">
          <ac:chgData name="Roberto Basla" userId="3d983346-050d-4a89-98d9-03dd53af11dd" providerId="ADAL" clId="{1A94C8A1-2395-492D-9D49-A70B277D785A}" dt="2021-01-27T14:12:32.399" v="1023" actId="26606"/>
          <ac:spMkLst>
            <pc:docMk/>
            <pc:sldMk cId="3319132441" sldId="258"/>
            <ac:spMk id="64" creationId="{98E79BE4-34FE-485A-98A5-92CE8F7C4743}"/>
          </ac:spMkLst>
        </pc:spChg>
        <pc:spChg chg="add del">
          <ac:chgData name="Roberto Basla" userId="3d983346-050d-4a89-98d9-03dd53af11dd" providerId="ADAL" clId="{1A94C8A1-2395-492D-9D49-A70B277D785A}" dt="2021-01-27T14:12:32.399" v="1023" actId="26606"/>
          <ac:spMkLst>
            <pc:docMk/>
            <pc:sldMk cId="3319132441" sldId="258"/>
            <ac:spMk id="65" creationId="{7A5F0580-5EE9-419F-96EE-B6529EF6E7D0}"/>
          </ac:spMkLst>
        </pc:spChg>
        <pc:spChg chg="add del">
          <ac:chgData name="Roberto Basla" userId="3d983346-050d-4a89-98d9-03dd53af11dd" providerId="ADAL" clId="{1A94C8A1-2395-492D-9D49-A70B277D785A}" dt="2021-01-27T14:06:15.314" v="829" actId="26606"/>
          <ac:spMkLst>
            <pc:docMk/>
            <pc:sldMk cId="3319132441" sldId="258"/>
            <ac:spMk id="67" creationId="{68A4132F-DEC6-4332-A00C-A11AD4519B6C}"/>
          </ac:spMkLst>
        </pc:spChg>
        <pc:spChg chg="add del">
          <ac:chgData name="Roberto Basla" userId="3d983346-050d-4a89-98d9-03dd53af11dd" providerId="ADAL" clId="{1A94C8A1-2395-492D-9D49-A70B277D785A}" dt="2021-01-27T14:06:15.314" v="829" actId="26606"/>
          <ac:spMkLst>
            <pc:docMk/>
            <pc:sldMk cId="3319132441" sldId="258"/>
            <ac:spMk id="68" creationId="{9B38642C-62C4-4E31-A5D3-BB1DD8CA3942}"/>
          </ac:spMkLst>
        </pc:spChg>
        <pc:spChg chg="add del">
          <ac:chgData name="Roberto Basla" userId="3d983346-050d-4a89-98d9-03dd53af11dd" providerId="ADAL" clId="{1A94C8A1-2395-492D-9D49-A70B277D785A}" dt="2021-01-27T14:06:15.314" v="829" actId="26606"/>
          <ac:spMkLst>
            <pc:docMk/>
            <pc:sldMk cId="3319132441" sldId="258"/>
            <ac:spMk id="69" creationId="{A9F66240-8C38-4069-A5C9-2D3FCD97EDAD}"/>
          </ac:spMkLst>
        </pc:spChg>
        <pc:spChg chg="add del">
          <ac:chgData name="Roberto Basla" userId="3d983346-050d-4a89-98d9-03dd53af11dd" providerId="ADAL" clId="{1A94C8A1-2395-492D-9D49-A70B277D785A}" dt="2021-01-27T11:28:37.389" v="96" actId="26606"/>
          <ac:spMkLst>
            <pc:docMk/>
            <pc:sldMk cId="3319132441" sldId="258"/>
            <ac:spMk id="70" creationId="{2550BE34-C2B8-49B8-8519-67A8CAD51AE9}"/>
          </ac:spMkLst>
        </pc:spChg>
        <pc:spChg chg="add del">
          <ac:chgData name="Roberto Basla" userId="3d983346-050d-4a89-98d9-03dd53af11dd" providerId="ADAL" clId="{1A94C8A1-2395-492D-9D49-A70B277D785A}" dt="2021-01-27T14:06:16.629" v="831" actId="26606"/>
          <ac:spMkLst>
            <pc:docMk/>
            <pc:sldMk cId="3319132441" sldId="258"/>
            <ac:spMk id="71" creationId="{5E52985E-2553-471E-82AA-5ED7A329890A}"/>
          </ac:spMkLst>
        </pc:spChg>
        <pc:spChg chg="add del">
          <ac:chgData name="Roberto Basla" userId="3d983346-050d-4a89-98d9-03dd53af11dd" providerId="ADAL" clId="{1A94C8A1-2395-492D-9D49-A70B277D785A}" dt="2021-01-27T11:28:37.389" v="96" actId="26606"/>
          <ac:spMkLst>
            <pc:docMk/>
            <pc:sldMk cId="3319132441" sldId="258"/>
            <ac:spMk id="72" creationId="{A7457DD9-5A45-400A-AB4B-4B4EDECA25F1}"/>
          </ac:spMkLst>
        </pc:spChg>
        <pc:spChg chg="add del">
          <ac:chgData name="Roberto Basla" userId="3d983346-050d-4a89-98d9-03dd53af11dd" providerId="ADAL" clId="{1A94C8A1-2395-492D-9D49-A70B277D785A}" dt="2021-01-27T11:28:37.389" v="96" actId="26606"/>
          <ac:spMkLst>
            <pc:docMk/>
            <pc:sldMk cId="3319132441" sldId="258"/>
            <ac:spMk id="74" creationId="{441CF7D6-A660-431A-B0BB-140A0D5556B6}"/>
          </ac:spMkLst>
        </pc:spChg>
        <pc:spChg chg="add del">
          <ac:chgData name="Roberto Basla" userId="3d983346-050d-4a89-98d9-03dd53af11dd" providerId="ADAL" clId="{1A94C8A1-2395-492D-9D49-A70B277D785A}" dt="2021-01-27T14:06:26.783" v="834" actId="26606"/>
          <ac:spMkLst>
            <pc:docMk/>
            <pc:sldMk cId="3319132441" sldId="258"/>
            <ac:spMk id="75" creationId="{C232B152-3720-4D3B-97ED-45CE5483F16F}"/>
          </ac:spMkLst>
        </pc:spChg>
        <pc:spChg chg="add del">
          <ac:chgData name="Roberto Basla" userId="3d983346-050d-4a89-98d9-03dd53af11dd" providerId="ADAL" clId="{1A94C8A1-2395-492D-9D49-A70B277D785A}" dt="2021-01-27T11:28:37.389" v="96" actId="26606"/>
          <ac:spMkLst>
            <pc:docMk/>
            <pc:sldMk cId="3319132441" sldId="258"/>
            <ac:spMk id="76" creationId="{0570A85B-3810-4F95-97B0-CBF4CCDB381C}"/>
          </ac:spMkLst>
        </pc:spChg>
        <pc:spChg chg="add del">
          <ac:chgData name="Roberto Basla" userId="3d983346-050d-4a89-98d9-03dd53af11dd" providerId="ADAL" clId="{1A94C8A1-2395-492D-9D49-A70B277D785A}" dt="2021-01-27T14:06:26.783" v="834" actId="26606"/>
          <ac:spMkLst>
            <pc:docMk/>
            <pc:sldMk cId="3319132441" sldId="258"/>
            <ac:spMk id="77" creationId="{11BAB570-FF10-4E96-8A3F-FA9804702B89}"/>
          </ac:spMkLst>
        </pc:spChg>
        <pc:spChg chg="add del">
          <ac:chgData name="Roberto Basla" userId="3d983346-050d-4a89-98d9-03dd53af11dd" providerId="ADAL" clId="{1A94C8A1-2395-492D-9D49-A70B277D785A}" dt="2021-01-27T11:28:42.566" v="98" actId="26606"/>
          <ac:spMkLst>
            <pc:docMk/>
            <pc:sldMk cId="3319132441" sldId="258"/>
            <ac:spMk id="78" creationId="{2C9A9DA9-7DC8-488B-A882-123947B0F3D9}"/>
          </ac:spMkLst>
        </pc:spChg>
        <pc:spChg chg="add del">
          <ac:chgData name="Roberto Basla" userId="3d983346-050d-4a89-98d9-03dd53af11dd" providerId="ADAL" clId="{1A94C8A1-2395-492D-9D49-A70B277D785A}" dt="2021-01-27T11:28:42.566" v="98" actId="26606"/>
          <ac:spMkLst>
            <pc:docMk/>
            <pc:sldMk cId="3319132441" sldId="258"/>
            <ac:spMk id="79" creationId="{57F6BDD4-E066-4008-8011-6CC31AEB4556}"/>
          </ac:spMkLst>
        </pc:spChg>
        <pc:spChg chg="add del">
          <ac:chgData name="Roberto Basla" userId="3d983346-050d-4a89-98d9-03dd53af11dd" providerId="ADAL" clId="{1A94C8A1-2395-492D-9D49-A70B277D785A}" dt="2021-01-27T11:28:42.566" v="98" actId="26606"/>
          <ac:spMkLst>
            <pc:docMk/>
            <pc:sldMk cId="3319132441" sldId="258"/>
            <ac:spMk id="80" creationId="{2711A8FB-68FC-45FC-B01E-38F809E2D439}"/>
          </ac:spMkLst>
        </pc:spChg>
        <pc:spChg chg="add del">
          <ac:chgData name="Roberto Basla" userId="3d983346-050d-4a89-98d9-03dd53af11dd" providerId="ADAL" clId="{1A94C8A1-2395-492D-9D49-A70B277D785A}" dt="2021-01-27T11:28:42.566" v="98" actId="26606"/>
          <ac:spMkLst>
            <pc:docMk/>
            <pc:sldMk cId="3319132441" sldId="258"/>
            <ac:spMk id="81" creationId="{2A865FE3-5FC9-4049-87CF-30019C46C0F5}"/>
          </ac:spMkLst>
        </pc:spChg>
        <pc:spChg chg="add del">
          <ac:chgData name="Roberto Basla" userId="3d983346-050d-4a89-98d9-03dd53af11dd" providerId="ADAL" clId="{1A94C8A1-2395-492D-9D49-A70B277D785A}" dt="2021-01-27T14:06:26.783" v="834" actId="26606"/>
          <ac:spMkLst>
            <pc:docMk/>
            <pc:sldMk cId="3319132441" sldId="258"/>
            <ac:spMk id="82" creationId="{4B9FAFB2-BEB5-4848-8018-BCAD99E2E1AA}"/>
          </ac:spMkLst>
        </pc:spChg>
        <pc:spChg chg="add del">
          <ac:chgData name="Roberto Basla" userId="3d983346-050d-4a89-98d9-03dd53af11dd" providerId="ADAL" clId="{1A94C8A1-2395-492D-9D49-A70B277D785A}" dt="2021-01-27T14:10:38.362" v="970" actId="26606"/>
          <ac:spMkLst>
            <pc:docMk/>
            <pc:sldMk cId="3319132441" sldId="258"/>
            <ac:spMk id="83" creationId="{EE1FC7B4-E4A7-4452-B413-1A623E3A7230}"/>
          </ac:spMkLst>
        </pc:spChg>
        <pc:spChg chg="add del">
          <ac:chgData name="Roberto Basla" userId="3d983346-050d-4a89-98d9-03dd53af11dd" providerId="ADAL" clId="{1A94C8A1-2395-492D-9D49-A70B277D785A}" dt="2021-01-27T14:07:17.002" v="848" actId="26606"/>
          <ac:spMkLst>
            <pc:docMk/>
            <pc:sldMk cId="3319132441" sldId="258"/>
            <ac:spMk id="84" creationId="{EE1FC7B4-E4A7-4452-B413-1A623E3A7230}"/>
          </ac:spMkLst>
        </pc:spChg>
        <pc:spChg chg="add del">
          <ac:chgData name="Roberto Basla" userId="3d983346-050d-4a89-98d9-03dd53af11dd" providerId="ADAL" clId="{1A94C8A1-2395-492D-9D49-A70B277D785A}" dt="2021-01-27T14:07:17.002" v="848" actId="26606"/>
          <ac:spMkLst>
            <pc:docMk/>
            <pc:sldMk cId="3319132441" sldId="258"/>
            <ac:spMk id="85" creationId="{E0709AF0-24F0-4486-B189-BE6386BDB198}"/>
          </ac:spMkLst>
        </pc:spChg>
        <pc:spChg chg="add del">
          <ac:chgData name="Roberto Basla" userId="3d983346-050d-4a89-98d9-03dd53af11dd" providerId="ADAL" clId="{1A94C8A1-2395-492D-9D49-A70B277D785A}" dt="2021-01-27T14:07:17.002" v="848" actId="26606"/>
          <ac:spMkLst>
            <pc:docMk/>
            <pc:sldMk cId="3319132441" sldId="258"/>
            <ac:spMk id="86" creationId="{FBE3B62F-5853-4A3C-B050-6186351A7176}"/>
          </ac:spMkLst>
        </pc:spChg>
        <pc:spChg chg="add del">
          <ac:chgData name="Roberto Basla" userId="3d983346-050d-4a89-98d9-03dd53af11dd" providerId="ADAL" clId="{1A94C8A1-2395-492D-9D49-A70B277D785A}" dt="2021-01-27T14:10:38.362" v="970" actId="26606"/>
          <ac:spMkLst>
            <pc:docMk/>
            <pc:sldMk cId="3319132441" sldId="258"/>
            <ac:spMk id="87" creationId="{E0709AF0-24F0-4486-B189-BE6386BDB198}"/>
          </ac:spMkLst>
        </pc:spChg>
        <pc:spChg chg="add del">
          <ac:chgData name="Roberto Basla" userId="3d983346-050d-4a89-98d9-03dd53af11dd" providerId="ADAL" clId="{1A94C8A1-2395-492D-9D49-A70B277D785A}" dt="2021-01-27T14:10:38.362" v="970" actId="26606"/>
          <ac:spMkLst>
            <pc:docMk/>
            <pc:sldMk cId="3319132441" sldId="258"/>
            <ac:spMk id="91" creationId="{FBE3B62F-5853-4A3C-B050-6186351A7176}"/>
          </ac:spMkLst>
        </pc:spChg>
        <pc:spChg chg="add del">
          <ac:chgData name="Roberto Basla" userId="3d983346-050d-4a89-98d9-03dd53af11dd" providerId="ADAL" clId="{1A94C8A1-2395-492D-9D49-A70B277D785A}" dt="2021-01-27T14:11:28.306" v="981" actId="26606"/>
          <ac:spMkLst>
            <pc:docMk/>
            <pc:sldMk cId="3319132441" sldId="258"/>
            <ac:spMk id="92" creationId="{700E0F77-E936-4985-B7B1-B9823486AC33}"/>
          </ac:spMkLst>
        </pc:spChg>
        <pc:spChg chg="add del">
          <ac:chgData name="Roberto Basla" userId="3d983346-050d-4a89-98d9-03dd53af11dd" providerId="ADAL" clId="{1A94C8A1-2395-492D-9D49-A70B277D785A}" dt="2021-01-27T14:11:28.306" v="981" actId="26606"/>
          <ac:spMkLst>
            <pc:docMk/>
            <pc:sldMk cId="3319132441" sldId="258"/>
            <ac:spMk id="93" creationId="{95C8260E-968F-44E8-A823-ABB431311926}"/>
          </ac:spMkLst>
        </pc:spChg>
        <pc:spChg chg="add del">
          <ac:chgData name="Roberto Basla" userId="3d983346-050d-4a89-98d9-03dd53af11dd" providerId="ADAL" clId="{1A94C8A1-2395-492D-9D49-A70B277D785A}" dt="2021-01-27T14:11:28.306" v="981" actId="26606"/>
          <ac:spMkLst>
            <pc:docMk/>
            <pc:sldMk cId="3319132441" sldId="258"/>
            <ac:spMk id="94" creationId="{2C1BBA94-3F40-40AA-8BB9-E69E25E537C1}"/>
          </ac:spMkLst>
        </pc:spChg>
        <pc:spChg chg="add del">
          <ac:chgData name="Roberto Basla" userId="3d983346-050d-4a89-98d9-03dd53af11dd" providerId="ADAL" clId="{1A94C8A1-2395-492D-9D49-A70B277D785A}" dt="2021-01-27T14:11:28.306" v="981" actId="26606"/>
          <ac:spMkLst>
            <pc:docMk/>
            <pc:sldMk cId="3319132441" sldId="258"/>
            <ac:spMk id="95" creationId="{FE43805F-24A6-46A4-B19B-54F28347355C}"/>
          </ac:spMkLst>
        </pc:spChg>
        <pc:spChg chg="add del">
          <ac:chgData name="Roberto Basla" userId="3d983346-050d-4a89-98d9-03dd53af11dd" providerId="ADAL" clId="{1A94C8A1-2395-492D-9D49-A70B277D785A}" dt="2021-01-27T14:11:30.178" v="983" actId="26606"/>
          <ac:spMkLst>
            <pc:docMk/>
            <pc:sldMk cId="3319132441" sldId="258"/>
            <ac:spMk id="97" creationId="{3DC28794-3B89-462C-BE95-927A51D7D219}"/>
          </ac:spMkLst>
        </pc:spChg>
        <pc:spChg chg="add del">
          <ac:chgData name="Roberto Basla" userId="3d983346-050d-4a89-98d9-03dd53af11dd" providerId="ADAL" clId="{1A94C8A1-2395-492D-9D49-A70B277D785A}" dt="2021-01-27T14:11:30.178" v="983" actId="26606"/>
          <ac:spMkLst>
            <pc:docMk/>
            <pc:sldMk cId="3319132441" sldId="258"/>
            <ac:spMk id="98" creationId="{8BF1BF76-D9C8-49D3-9A7F-D43C497C3A82}"/>
          </ac:spMkLst>
        </pc:spChg>
        <pc:spChg chg="add del">
          <ac:chgData name="Roberto Basla" userId="3d983346-050d-4a89-98d9-03dd53af11dd" providerId="ADAL" clId="{1A94C8A1-2395-492D-9D49-A70B277D785A}" dt="2021-01-27T14:11:30.178" v="983" actId="26606"/>
          <ac:spMkLst>
            <pc:docMk/>
            <pc:sldMk cId="3319132441" sldId="258"/>
            <ac:spMk id="106" creationId="{59E7F326-090A-45F0-9F6C-D98AF5160A77}"/>
          </ac:spMkLst>
        </pc:spChg>
        <pc:spChg chg="add del">
          <ac:chgData name="Roberto Basla" userId="3d983346-050d-4a89-98d9-03dd53af11dd" providerId="ADAL" clId="{1A94C8A1-2395-492D-9D49-A70B277D785A}" dt="2021-01-27T14:11:30.178" v="983" actId="26606"/>
          <ac:spMkLst>
            <pc:docMk/>
            <pc:sldMk cId="3319132441" sldId="258"/>
            <ac:spMk id="107" creationId="{DF20FE9C-08B6-451E-BEDA-401A81BD4F2F}"/>
          </ac:spMkLst>
        </pc:spChg>
        <pc:spChg chg="add del">
          <ac:chgData name="Roberto Basla" userId="3d983346-050d-4a89-98d9-03dd53af11dd" providerId="ADAL" clId="{1A94C8A1-2395-492D-9D49-A70B277D785A}" dt="2021-01-27T14:12:32.399" v="1023" actId="26606"/>
          <ac:spMkLst>
            <pc:docMk/>
            <pc:sldMk cId="3319132441" sldId="258"/>
            <ac:spMk id="118" creationId="{35F0E358-1E49-4920-80D8-C3D138708838}"/>
          </ac:spMkLst>
        </pc:spChg>
        <pc:spChg chg="add del">
          <ac:chgData name="Roberto Basla" userId="3d983346-050d-4a89-98d9-03dd53af11dd" providerId="ADAL" clId="{1A94C8A1-2395-492D-9D49-A70B277D785A}" dt="2021-01-27T14:12:32.399" v="1023" actId="26606"/>
          <ac:spMkLst>
            <pc:docMk/>
            <pc:sldMk cId="3319132441" sldId="258"/>
            <ac:spMk id="119" creationId="{E2D2362D-7010-4036-B9CA-03DFC8EB3B01}"/>
          </ac:spMkLst>
        </pc:spChg>
        <pc:spChg chg="add del">
          <ac:chgData name="Roberto Basla" userId="3d983346-050d-4a89-98d9-03dd53af11dd" providerId="ADAL" clId="{1A94C8A1-2395-492D-9D49-A70B277D785A}" dt="2021-01-27T14:12:32.399" v="1023" actId="26606"/>
          <ac:spMkLst>
            <pc:docMk/>
            <pc:sldMk cId="3319132441" sldId="258"/>
            <ac:spMk id="120" creationId="{DC85BF5E-2BD6-4E5B-8EA3-420B45BB03FA}"/>
          </ac:spMkLst>
        </pc:spChg>
        <pc:spChg chg="add del">
          <ac:chgData name="Roberto Basla" userId="3d983346-050d-4a89-98d9-03dd53af11dd" providerId="ADAL" clId="{1A94C8A1-2395-492D-9D49-A70B277D785A}" dt="2021-01-27T14:12:32.399" v="1023" actId="26606"/>
          <ac:spMkLst>
            <pc:docMk/>
            <pc:sldMk cId="3319132441" sldId="258"/>
            <ac:spMk id="121" creationId="{740D8E28-91B5-42B0-9D6C-B777D8AD90C2}"/>
          </ac:spMkLst>
        </pc:spChg>
        <pc:spChg chg="del">
          <ac:chgData name="Roberto Basla" userId="3d983346-050d-4a89-98d9-03dd53af11dd" providerId="ADAL" clId="{1A94C8A1-2395-492D-9D49-A70B277D785A}" dt="2021-01-27T15:27:36.456" v="1752" actId="478"/>
          <ac:spMkLst>
            <pc:docMk/>
            <pc:sldMk cId="3319132441" sldId="258"/>
            <ac:spMk id="495" creationId="{7E699DAD-E05C-4924-98EE-A41738CC3BF2}"/>
          </ac:spMkLst>
        </pc:spChg>
        <pc:grpChg chg="add del">
          <ac:chgData name="Roberto Basla" userId="3d983346-050d-4a89-98d9-03dd53af11dd" providerId="ADAL" clId="{1A94C8A1-2395-492D-9D49-A70B277D785A}" dt="2021-01-27T14:11:30.178" v="983" actId="26606"/>
          <ac:grpSpMkLst>
            <pc:docMk/>
            <pc:sldMk cId="3319132441" sldId="258"/>
            <ac:grpSpMk id="99" creationId="{38E62E29-CCA4-46D9-A2B7-FFBB63215A7C}"/>
          </ac:grpSpMkLst>
        </pc:grpChg>
        <pc:grpChg chg="add del">
          <ac:chgData name="Roberto Basla" userId="3d983346-050d-4a89-98d9-03dd53af11dd" providerId="ADAL" clId="{1A94C8A1-2395-492D-9D49-A70B277D785A}" dt="2021-01-27T14:11:30.178" v="983" actId="26606"/>
          <ac:grpSpMkLst>
            <pc:docMk/>
            <pc:sldMk cId="3319132441" sldId="258"/>
            <ac:grpSpMk id="108" creationId="{80864D66-4BEF-4628-B9DC-C382A4BC26FB}"/>
          </ac:grpSpMkLst>
        </pc:grpChg>
        <pc:grpChg chg="add del">
          <ac:chgData name="Roberto Basla" userId="3d983346-050d-4a89-98d9-03dd53af11dd" providerId="ADAL" clId="{1A94C8A1-2395-492D-9D49-A70B277D785A}" dt="2021-01-27T14:11:30.178" v="983" actId="26606"/>
          <ac:grpSpMkLst>
            <pc:docMk/>
            <pc:sldMk cId="3319132441" sldId="258"/>
            <ac:grpSpMk id="113" creationId="{F67C7EE6-E29C-4D84-B2C6-7B20A0FDAF23}"/>
          </ac:grpSpMkLst>
        </pc:grpChg>
        <pc:graphicFrameChg chg="add del mod">
          <ac:chgData name="Roberto Basla" userId="3d983346-050d-4a89-98d9-03dd53af11dd" providerId="ADAL" clId="{1A94C8A1-2395-492D-9D49-A70B277D785A}" dt="2021-01-27T11:20:32.476" v="30" actId="478"/>
          <ac:graphicFrameMkLst>
            <pc:docMk/>
            <pc:sldMk cId="3319132441" sldId="258"/>
            <ac:graphicFrameMk id="4" creationId="{BCC7E71E-D05F-4481-98C1-F56106B874AE}"/>
          </ac:graphicFrameMkLst>
        </pc:graphicFrameChg>
        <pc:graphicFrameChg chg="add del">
          <ac:chgData name="Roberto Basla" userId="3d983346-050d-4a89-98d9-03dd53af11dd" providerId="ADAL" clId="{1A94C8A1-2395-492D-9D49-A70B277D785A}" dt="2021-01-27T14:06:59.240" v="838" actId="26606"/>
          <ac:graphicFrameMkLst>
            <pc:docMk/>
            <pc:sldMk cId="3319132441" sldId="258"/>
            <ac:graphicFrameMk id="88" creationId="{66C465DD-AE20-48A4-90F8-48294284C1DA}"/>
          </ac:graphicFrameMkLst>
        </pc:graphicFrameChg>
        <pc:graphicFrameChg chg="add del">
          <ac:chgData name="Roberto Basla" userId="3d983346-050d-4a89-98d9-03dd53af11dd" providerId="ADAL" clId="{1A94C8A1-2395-492D-9D49-A70B277D785A}" dt="2021-01-27T14:07:05.191" v="842" actId="26606"/>
          <ac:graphicFrameMkLst>
            <pc:docMk/>
            <pc:sldMk cId="3319132441" sldId="258"/>
            <ac:graphicFrameMk id="89" creationId="{66C465DD-AE20-48A4-90F8-48294284C1DA}"/>
          </ac:graphicFrameMkLst>
        </pc:graphicFrameChg>
        <pc:graphicFrameChg chg="add del">
          <ac:chgData name="Roberto Basla" userId="3d983346-050d-4a89-98d9-03dd53af11dd" providerId="ADAL" clId="{1A94C8A1-2395-492D-9D49-A70B277D785A}" dt="2021-01-27T14:07:00.772" v="840" actId="26606"/>
          <ac:graphicFrameMkLst>
            <pc:docMk/>
            <pc:sldMk cId="3319132441" sldId="258"/>
            <ac:graphicFrameMk id="90" creationId="{33674306-2D15-4B2F-A904-60654731812F}"/>
          </ac:graphicFrameMkLst>
        </pc:graphicFrameChg>
        <pc:picChg chg="add del mod">
          <ac:chgData name="Roberto Basla" userId="3d983346-050d-4a89-98d9-03dd53af11dd" providerId="ADAL" clId="{1A94C8A1-2395-492D-9D49-A70B277D785A}" dt="2021-01-27T11:22:05.828" v="36"/>
          <ac:picMkLst>
            <pc:docMk/>
            <pc:sldMk cId="3319132441" sldId="258"/>
            <ac:picMk id="6" creationId="{1AA2285C-F8C7-461D-9DC2-538145B059F1}"/>
          </ac:picMkLst>
        </pc:picChg>
        <pc:picChg chg="add del mod ord">
          <ac:chgData name="Roberto Basla" userId="3d983346-050d-4a89-98d9-03dd53af11dd" providerId="ADAL" clId="{1A94C8A1-2395-492D-9D49-A70B277D785A}" dt="2021-01-27T11:27:02.887" v="69" actId="478"/>
          <ac:picMkLst>
            <pc:docMk/>
            <pc:sldMk cId="3319132441" sldId="258"/>
            <ac:picMk id="8" creationId="{F3644FE9-7BF1-4C8D-A873-178F669F84A9}"/>
          </ac:picMkLst>
        </pc:picChg>
        <pc:picChg chg="add del mod">
          <ac:chgData name="Roberto Basla" userId="3d983346-050d-4a89-98d9-03dd53af11dd" providerId="ADAL" clId="{1A94C8A1-2395-492D-9D49-A70B277D785A}" dt="2021-01-27T14:06:18.025" v="832"/>
          <ac:picMkLst>
            <pc:docMk/>
            <pc:sldMk cId="3319132441" sldId="258"/>
            <ac:picMk id="11" creationId="{338588F3-1B92-4CEB-BAF3-C536D868B942}"/>
          </ac:picMkLst>
        </pc:picChg>
        <pc:picChg chg="add del">
          <ac:chgData name="Roberto Basla" userId="3d983346-050d-4a89-98d9-03dd53af11dd" providerId="ADAL" clId="{1A94C8A1-2395-492D-9D49-A70B277D785A}" dt="2021-01-27T11:25:36.182" v="67" actId="26606"/>
          <ac:picMkLst>
            <pc:docMk/>
            <pc:sldMk cId="3319132441" sldId="258"/>
            <ac:picMk id="16" creationId="{07CF545F-9C2E-4446-97CD-AD92990C2B68}"/>
          </ac:picMkLst>
        </pc:picChg>
        <pc:picChg chg="add mod ord">
          <ac:chgData name="Roberto Basla" userId="3d983346-050d-4a89-98d9-03dd53af11dd" providerId="ADAL" clId="{1A94C8A1-2395-492D-9D49-A70B277D785A}" dt="2021-01-27T14:12:32.399" v="1023" actId="26606"/>
          <ac:picMkLst>
            <pc:docMk/>
            <pc:sldMk cId="3319132441" sldId="258"/>
            <ac:picMk id="17" creationId="{6B5053DC-7F39-40A9-84FE-DF5CB200FB75}"/>
          </ac:picMkLst>
        </pc:picChg>
        <pc:picChg chg="add del mod ord">
          <ac:chgData name="Roberto Basla" userId="3d983346-050d-4a89-98d9-03dd53af11dd" providerId="ADAL" clId="{1A94C8A1-2395-492D-9D49-A70B277D785A}" dt="2021-01-27T14:10:18.642" v="966"/>
          <ac:picMkLst>
            <pc:docMk/>
            <pc:sldMk cId="3319132441" sldId="258"/>
            <ac:picMk id="26" creationId="{C23626B6-04AD-49D0-95BE-5F1FD7DCDEC7}"/>
          </ac:picMkLst>
        </pc:picChg>
        <pc:cxnChg chg="add del">
          <ac:chgData name="Roberto Basla" userId="3d983346-050d-4a89-98d9-03dd53af11dd" providerId="ADAL" clId="{1A94C8A1-2395-492D-9D49-A70B277D785A}" dt="2021-01-27T14:06:16.629" v="831" actId="26606"/>
          <ac:cxnSpMkLst>
            <pc:docMk/>
            <pc:sldMk cId="3319132441" sldId="258"/>
            <ac:cxnSpMk id="73" creationId="{DAE3ABC6-4042-4293-A7DF-F01181363B7E}"/>
          </ac:cxnSpMkLst>
        </pc:cxnChg>
      </pc:sldChg>
      <pc:sldChg chg="addSp delSp modSp new mod modTransition delAnim modAnim">
        <pc:chgData name="Roberto Basla" userId="3d983346-050d-4a89-98d9-03dd53af11dd" providerId="ADAL" clId="{1A94C8A1-2395-492D-9D49-A70B277D785A}" dt="2021-01-27T15:29:40.118" v="1759" actId="1076"/>
        <pc:sldMkLst>
          <pc:docMk/>
          <pc:sldMk cId="2261431443" sldId="259"/>
        </pc:sldMkLst>
        <pc:spChg chg="mod">
          <ac:chgData name="Roberto Basla" userId="3d983346-050d-4a89-98d9-03dd53af11dd" providerId="ADAL" clId="{1A94C8A1-2395-492D-9D49-A70B277D785A}" dt="2021-01-27T13:29:48.927" v="559" actId="6549"/>
          <ac:spMkLst>
            <pc:docMk/>
            <pc:sldMk cId="2261431443" sldId="259"/>
            <ac:spMk id="2" creationId="{33D6084E-5370-4EA0-B40D-31BAC740E897}"/>
          </ac:spMkLst>
        </pc:spChg>
        <pc:spChg chg="del">
          <ac:chgData name="Roberto Basla" userId="3d983346-050d-4a89-98d9-03dd53af11dd" providerId="ADAL" clId="{1A94C8A1-2395-492D-9D49-A70B277D785A}" dt="2021-01-27T13:04:00.404" v="389"/>
          <ac:spMkLst>
            <pc:docMk/>
            <pc:sldMk cId="2261431443" sldId="259"/>
            <ac:spMk id="3" creationId="{2588A19F-10CC-45FB-8756-96F81A48913E}"/>
          </ac:spMkLst>
        </pc:spChg>
        <pc:spChg chg="add del mod">
          <ac:chgData name="Roberto Basla" userId="3d983346-050d-4a89-98d9-03dd53af11dd" providerId="ADAL" clId="{1A94C8A1-2395-492D-9D49-A70B277D785A}" dt="2021-01-27T13:05:22.573" v="406" actId="478"/>
          <ac:spMkLst>
            <pc:docMk/>
            <pc:sldMk cId="2261431443" sldId="259"/>
            <ac:spMk id="6" creationId="{DE6E2AC9-665B-4635-9EE9-E9CDC116528C}"/>
          </ac:spMkLst>
        </pc:spChg>
        <pc:graphicFrameChg chg="add del mod modGraphic">
          <ac:chgData name="Roberto Basla" userId="3d983346-050d-4a89-98d9-03dd53af11dd" providerId="ADAL" clId="{1A94C8A1-2395-492D-9D49-A70B277D785A}" dt="2021-01-27T14:23:12.995" v="1217" actId="21"/>
          <ac:graphicFrameMkLst>
            <pc:docMk/>
            <pc:sldMk cId="2261431443" sldId="259"/>
            <ac:graphicFrameMk id="7" creationId="{A636E5C3-6138-4D52-88CF-2B2E29BBB744}"/>
          </ac:graphicFrameMkLst>
        </pc:graphicFrameChg>
        <pc:picChg chg="add mod">
          <ac:chgData name="Roberto Basla" userId="3d983346-050d-4a89-98d9-03dd53af11dd" providerId="ADAL" clId="{1A94C8A1-2395-492D-9D49-A70B277D785A}" dt="2021-01-27T15:29:40.118" v="1759" actId="1076"/>
          <ac:picMkLst>
            <pc:docMk/>
            <pc:sldMk cId="2261431443" sldId="259"/>
            <ac:picMk id="5" creationId="{A0C1F866-8895-4F74-88D9-8AE2B7009162}"/>
          </ac:picMkLst>
        </pc:picChg>
        <pc:picChg chg="add del mod ord">
          <ac:chgData name="Roberto Basla" userId="3d983346-050d-4a89-98d9-03dd53af11dd" providerId="ADAL" clId="{1A94C8A1-2395-492D-9D49-A70B277D785A}" dt="2021-01-27T14:23:05.992" v="1215" actId="478"/>
          <ac:picMkLst>
            <pc:docMk/>
            <pc:sldMk cId="2261431443" sldId="259"/>
            <ac:picMk id="9" creationId="{6FBF41CD-5901-498D-8CCE-DB0B6E96E325}"/>
          </ac:picMkLst>
        </pc:picChg>
        <pc:picChg chg="add del mod">
          <ac:chgData name="Roberto Basla" userId="3d983346-050d-4a89-98d9-03dd53af11dd" providerId="ADAL" clId="{1A94C8A1-2395-492D-9D49-A70B277D785A}" dt="2021-01-27T14:23:05.427" v="1214" actId="478"/>
          <ac:picMkLst>
            <pc:docMk/>
            <pc:sldMk cId="2261431443" sldId="259"/>
            <ac:picMk id="11" creationId="{B5E79928-FE8E-431D-A417-2F46AC5C8403}"/>
          </ac:picMkLst>
        </pc:picChg>
        <pc:picChg chg="add del mod">
          <ac:chgData name="Roberto Basla" userId="3d983346-050d-4a89-98d9-03dd53af11dd" providerId="ADAL" clId="{1A94C8A1-2395-492D-9D49-A70B277D785A}" dt="2021-01-27T13:23:52.280" v="525" actId="478"/>
          <ac:picMkLst>
            <pc:docMk/>
            <pc:sldMk cId="2261431443" sldId="259"/>
            <ac:picMk id="13" creationId="{601F3DBE-6AAE-4981-B4C5-3B02503BD0D7}"/>
          </ac:picMkLst>
        </pc:picChg>
        <pc:picChg chg="add del mod ord">
          <ac:chgData name="Roberto Basla" userId="3d983346-050d-4a89-98d9-03dd53af11dd" providerId="ADAL" clId="{1A94C8A1-2395-492D-9D49-A70B277D785A}" dt="2021-01-27T14:23:06.770" v="1216" actId="478"/>
          <ac:picMkLst>
            <pc:docMk/>
            <pc:sldMk cId="2261431443" sldId="259"/>
            <ac:picMk id="15" creationId="{ED9992BC-98F3-4ADB-8FA3-5506F9269613}"/>
          </ac:picMkLst>
        </pc:picChg>
        <pc:picChg chg="add del mod">
          <ac:chgData name="Roberto Basla" userId="3d983346-050d-4a89-98d9-03dd53af11dd" providerId="ADAL" clId="{1A94C8A1-2395-492D-9D49-A70B277D785A}" dt="2021-01-27T13:23:18.298" v="519" actId="478"/>
          <ac:picMkLst>
            <pc:docMk/>
            <pc:sldMk cId="2261431443" sldId="259"/>
            <ac:picMk id="17" creationId="{2BA607C2-21C9-4DBF-9FBE-533FB45E069E}"/>
          </ac:picMkLst>
        </pc:picChg>
      </pc:sldChg>
      <pc:sldChg chg="new del">
        <pc:chgData name="Roberto Basla" userId="3d983346-050d-4a89-98d9-03dd53af11dd" providerId="ADAL" clId="{1A94C8A1-2395-492D-9D49-A70B277D785A}" dt="2021-01-27T11:29:23.454" v="100" actId="47"/>
        <pc:sldMkLst>
          <pc:docMk/>
          <pc:sldMk cId="3203459011" sldId="259"/>
        </pc:sldMkLst>
      </pc:sldChg>
      <pc:sldChg chg="addSp delSp modSp new del mod modTransition setBg setClrOvrMap">
        <pc:chgData name="Roberto Basla" userId="3d983346-050d-4a89-98d9-03dd53af11dd" providerId="ADAL" clId="{1A94C8A1-2395-492D-9D49-A70B277D785A}" dt="2021-01-27T17:02:34.703" v="2534" actId="2696"/>
        <pc:sldMkLst>
          <pc:docMk/>
          <pc:sldMk cId="1614070817" sldId="260"/>
        </pc:sldMkLst>
        <pc:spChg chg="mod">
          <ac:chgData name="Roberto Basla" userId="3d983346-050d-4a89-98d9-03dd53af11dd" providerId="ADAL" clId="{1A94C8A1-2395-492D-9D49-A70B277D785A}" dt="2021-01-27T13:43:39.403" v="610" actId="26606"/>
          <ac:spMkLst>
            <pc:docMk/>
            <pc:sldMk cId="1614070817" sldId="260"/>
            <ac:spMk id="2" creationId="{300C5693-ED44-4964-BA1B-46B50C294563}"/>
          </ac:spMkLst>
        </pc:spChg>
        <pc:spChg chg="mod">
          <ac:chgData name="Roberto Basla" userId="3d983346-050d-4a89-98d9-03dd53af11dd" providerId="ADAL" clId="{1A94C8A1-2395-492D-9D49-A70B277D785A}" dt="2021-01-27T14:01:29.690" v="811" actId="20577"/>
          <ac:spMkLst>
            <pc:docMk/>
            <pc:sldMk cId="1614070817" sldId="260"/>
            <ac:spMk id="3" creationId="{ED79BE02-5248-4154-B85B-D1FFDAD778DE}"/>
          </ac:spMkLst>
        </pc:spChg>
        <pc:spChg chg="add del mod">
          <ac:chgData name="Roberto Basla" userId="3d983346-050d-4a89-98d9-03dd53af11dd" providerId="ADAL" clId="{1A94C8A1-2395-492D-9D49-A70B277D785A}" dt="2021-01-27T13:50:55.631" v="649"/>
          <ac:spMkLst>
            <pc:docMk/>
            <pc:sldMk cId="1614070817" sldId="260"/>
            <ac:spMk id="4" creationId="{471F493A-4040-42B4-A490-AB59D375158F}"/>
          </ac:spMkLst>
        </pc:spChg>
        <pc:spChg chg="add mod">
          <ac:chgData name="Roberto Basla" userId="3d983346-050d-4a89-98d9-03dd53af11dd" providerId="ADAL" clId="{1A94C8A1-2395-492D-9D49-A70B277D785A}" dt="2021-01-27T13:51:36.823" v="655" actId="1076"/>
          <ac:spMkLst>
            <pc:docMk/>
            <pc:sldMk cId="1614070817" sldId="260"/>
            <ac:spMk id="5" creationId="{D0EE7859-AB40-4E12-8BE6-6D3B1C767E32}"/>
          </ac:spMkLst>
        </pc:spChg>
        <pc:spChg chg="add mod">
          <ac:chgData name="Roberto Basla" userId="3d983346-050d-4a89-98d9-03dd53af11dd" providerId="ADAL" clId="{1A94C8A1-2395-492D-9D49-A70B277D785A}" dt="2021-01-27T13:53:51.615" v="683" actId="1076"/>
          <ac:spMkLst>
            <pc:docMk/>
            <pc:sldMk cId="1614070817" sldId="260"/>
            <ac:spMk id="6" creationId="{EB08355C-8E3F-4159-A82D-743B6CB16B36}"/>
          </ac:spMkLst>
        </pc:spChg>
        <pc:spChg chg="add mod">
          <ac:chgData name="Roberto Basla" userId="3d983346-050d-4a89-98d9-03dd53af11dd" providerId="ADAL" clId="{1A94C8A1-2395-492D-9D49-A70B277D785A}" dt="2021-01-27T13:57:45.232" v="762" actId="1035"/>
          <ac:spMkLst>
            <pc:docMk/>
            <pc:sldMk cId="1614070817" sldId="260"/>
            <ac:spMk id="7" creationId="{B4EF6A2F-B342-44B9-BFD5-E67360068B94}"/>
          </ac:spMkLst>
        </pc:spChg>
        <pc:spChg chg="add del">
          <ac:chgData name="Roberto Basla" userId="3d983346-050d-4a89-98d9-03dd53af11dd" providerId="ADAL" clId="{1A94C8A1-2395-492D-9D49-A70B277D785A}" dt="2021-01-27T13:43:34.497" v="604" actId="26606"/>
          <ac:spMkLst>
            <pc:docMk/>
            <pc:sldMk cId="1614070817" sldId="260"/>
            <ac:spMk id="8" creationId="{1B15ED52-F352-441B-82BF-E0EA34836D08}"/>
          </ac:spMkLst>
        </pc:spChg>
        <pc:spChg chg="add mod">
          <ac:chgData name="Roberto Basla" userId="3d983346-050d-4a89-98d9-03dd53af11dd" providerId="ADAL" clId="{1A94C8A1-2395-492D-9D49-A70B277D785A}" dt="2021-01-27T13:57:38.304" v="754" actId="1035"/>
          <ac:spMkLst>
            <pc:docMk/>
            <pc:sldMk cId="1614070817" sldId="260"/>
            <ac:spMk id="9" creationId="{CF0859E3-4F25-4F8D-8A4E-3E6698DB836C}"/>
          </ac:spMkLst>
        </pc:spChg>
        <pc:spChg chg="add del">
          <ac:chgData name="Roberto Basla" userId="3d983346-050d-4a89-98d9-03dd53af11dd" providerId="ADAL" clId="{1A94C8A1-2395-492D-9D49-A70B277D785A}" dt="2021-01-27T13:43:34.497" v="604" actId="26606"/>
          <ac:spMkLst>
            <pc:docMk/>
            <pc:sldMk cId="1614070817" sldId="260"/>
            <ac:spMk id="10" creationId="{3B2E3793-BFE6-45A2-9B7B-E18844431C99}"/>
          </ac:spMkLst>
        </pc:spChg>
        <pc:spChg chg="add del">
          <ac:chgData name="Roberto Basla" userId="3d983346-050d-4a89-98d9-03dd53af11dd" providerId="ADAL" clId="{1A94C8A1-2395-492D-9D49-A70B277D785A}" dt="2021-01-27T13:43:34.497" v="604" actId="26606"/>
          <ac:spMkLst>
            <pc:docMk/>
            <pc:sldMk cId="1614070817" sldId="260"/>
            <ac:spMk id="12" creationId="{BC4C4868-CB8F-4AF9-9CDB-8108F2C19B67}"/>
          </ac:spMkLst>
        </pc:spChg>
        <pc:spChg chg="add del">
          <ac:chgData name="Roberto Basla" userId="3d983346-050d-4a89-98d9-03dd53af11dd" providerId="ADAL" clId="{1A94C8A1-2395-492D-9D49-A70B277D785A}" dt="2021-01-27T13:43:34.497" v="604" actId="26606"/>
          <ac:spMkLst>
            <pc:docMk/>
            <pc:sldMk cId="1614070817" sldId="260"/>
            <ac:spMk id="14" creationId="{375E0459-6403-40CD-989D-56A4407CA12E}"/>
          </ac:spMkLst>
        </pc:spChg>
        <pc:spChg chg="add del">
          <ac:chgData name="Roberto Basla" userId="3d983346-050d-4a89-98d9-03dd53af11dd" providerId="ADAL" clId="{1A94C8A1-2395-492D-9D49-A70B277D785A}" dt="2021-01-27T13:43:34.497" v="604" actId="26606"/>
          <ac:spMkLst>
            <pc:docMk/>
            <pc:sldMk cId="1614070817" sldId="260"/>
            <ac:spMk id="16" creationId="{53E5B1A8-3AC9-4BD1-9BBC-78CA94F2D1BA}"/>
          </ac:spMkLst>
        </pc:spChg>
        <pc:spChg chg="add del">
          <ac:chgData name="Roberto Basla" userId="3d983346-050d-4a89-98d9-03dd53af11dd" providerId="ADAL" clId="{1A94C8A1-2395-492D-9D49-A70B277D785A}" dt="2021-01-27T13:43:35.759" v="606" actId="26606"/>
          <ac:spMkLst>
            <pc:docMk/>
            <pc:sldMk cId="1614070817" sldId="260"/>
            <ac:spMk id="18" creationId="{2B566528-1B12-4246-9431-5C2D7D081168}"/>
          </ac:spMkLst>
        </pc:spChg>
        <pc:spChg chg="add del">
          <ac:chgData name="Roberto Basla" userId="3d983346-050d-4a89-98d9-03dd53af11dd" providerId="ADAL" clId="{1A94C8A1-2395-492D-9D49-A70B277D785A}" dt="2021-01-27T13:43:35.759" v="606" actId="26606"/>
          <ac:spMkLst>
            <pc:docMk/>
            <pc:sldMk cId="1614070817" sldId="260"/>
            <ac:spMk id="19" creationId="{2E80C965-DB6D-4F81-9E9E-B027384D0BD6}"/>
          </ac:spMkLst>
        </pc:spChg>
        <pc:spChg chg="add del">
          <ac:chgData name="Roberto Basla" userId="3d983346-050d-4a89-98d9-03dd53af11dd" providerId="ADAL" clId="{1A94C8A1-2395-492D-9D49-A70B277D785A}" dt="2021-01-27T13:43:35.759" v="606" actId="26606"/>
          <ac:spMkLst>
            <pc:docMk/>
            <pc:sldMk cId="1614070817" sldId="260"/>
            <ac:spMk id="20" creationId="{A580F890-B085-4E95-96AA-55AEBEC5CE6E}"/>
          </ac:spMkLst>
        </pc:spChg>
        <pc:spChg chg="add del">
          <ac:chgData name="Roberto Basla" userId="3d983346-050d-4a89-98d9-03dd53af11dd" providerId="ADAL" clId="{1A94C8A1-2395-492D-9D49-A70B277D785A}" dt="2021-01-27T13:43:35.759" v="606" actId="26606"/>
          <ac:spMkLst>
            <pc:docMk/>
            <pc:sldMk cId="1614070817" sldId="260"/>
            <ac:spMk id="21" creationId="{D3F51FEB-38FB-4F6C-9F7B-2F2AFAB65463}"/>
          </ac:spMkLst>
        </pc:spChg>
        <pc:spChg chg="add del">
          <ac:chgData name="Roberto Basla" userId="3d983346-050d-4a89-98d9-03dd53af11dd" providerId="ADAL" clId="{1A94C8A1-2395-492D-9D49-A70B277D785A}" dt="2021-01-27T13:43:35.759" v="606" actId="26606"/>
          <ac:spMkLst>
            <pc:docMk/>
            <pc:sldMk cId="1614070817" sldId="260"/>
            <ac:spMk id="22" creationId="{1E547BA6-BAE0-43BB-A7CA-60F69CE252F0}"/>
          </ac:spMkLst>
        </pc:spChg>
        <pc:spChg chg="add del">
          <ac:chgData name="Roberto Basla" userId="3d983346-050d-4a89-98d9-03dd53af11dd" providerId="ADAL" clId="{1A94C8A1-2395-492D-9D49-A70B277D785A}" dt="2021-01-27T13:43:38.009" v="608" actId="26606"/>
          <ac:spMkLst>
            <pc:docMk/>
            <pc:sldMk cId="1614070817" sldId="260"/>
            <ac:spMk id="24" creationId="{C7FA33FF-088D-4F16-95A2-2C64D353DEA8}"/>
          </ac:spMkLst>
        </pc:spChg>
        <pc:spChg chg="add del">
          <ac:chgData name="Roberto Basla" userId="3d983346-050d-4a89-98d9-03dd53af11dd" providerId="ADAL" clId="{1A94C8A1-2395-492D-9D49-A70B277D785A}" dt="2021-01-27T13:43:38.009" v="608" actId="26606"/>
          <ac:spMkLst>
            <pc:docMk/>
            <pc:sldMk cId="1614070817" sldId="260"/>
            <ac:spMk id="25" creationId="{A376EFB1-01CF-419F-ABF1-2AF02BBFCBD1}"/>
          </ac:spMkLst>
        </pc:spChg>
        <pc:spChg chg="add del">
          <ac:chgData name="Roberto Basla" userId="3d983346-050d-4a89-98d9-03dd53af11dd" providerId="ADAL" clId="{1A94C8A1-2395-492D-9D49-A70B277D785A}" dt="2021-01-27T13:43:38.009" v="608" actId="26606"/>
          <ac:spMkLst>
            <pc:docMk/>
            <pc:sldMk cId="1614070817" sldId="260"/>
            <ac:spMk id="26" creationId="{FF9DEA15-78BD-4750-AA18-B9F28A6D5AB8}"/>
          </ac:spMkLst>
        </pc:spChg>
        <pc:spChg chg="add mod">
          <ac:chgData name="Roberto Basla" userId="3d983346-050d-4a89-98d9-03dd53af11dd" providerId="ADAL" clId="{1A94C8A1-2395-492D-9D49-A70B277D785A}" dt="2021-01-27T13:57:25.055" v="745" actId="1035"/>
          <ac:spMkLst>
            <pc:docMk/>
            <pc:sldMk cId="1614070817" sldId="260"/>
            <ac:spMk id="27" creationId="{1419D4A2-4F46-4C73-BC5D-E7FCCE9BE7AB}"/>
          </ac:spMkLst>
        </pc:spChg>
        <pc:spChg chg="add del">
          <ac:chgData name="Roberto Basla" userId="3d983346-050d-4a89-98d9-03dd53af11dd" providerId="ADAL" clId="{1A94C8A1-2395-492D-9D49-A70B277D785A}" dt="2021-01-27T13:43:39.403" v="610" actId="26606"/>
          <ac:spMkLst>
            <pc:docMk/>
            <pc:sldMk cId="1614070817" sldId="260"/>
            <ac:spMk id="28" creationId="{09588DA8-065E-4F6F-8EFD-43104AB2E0CF}"/>
          </ac:spMkLst>
        </pc:spChg>
        <pc:spChg chg="add del">
          <ac:chgData name="Roberto Basla" userId="3d983346-050d-4a89-98d9-03dd53af11dd" providerId="ADAL" clId="{1A94C8A1-2395-492D-9D49-A70B277D785A}" dt="2021-01-27T13:43:39.403" v="610" actId="26606"/>
          <ac:spMkLst>
            <pc:docMk/>
            <pc:sldMk cId="1614070817" sldId="260"/>
            <ac:spMk id="29" creationId="{C4285719-470E-454C-AF62-8323075F1F5B}"/>
          </ac:spMkLst>
        </pc:spChg>
        <pc:spChg chg="add del">
          <ac:chgData name="Roberto Basla" userId="3d983346-050d-4a89-98d9-03dd53af11dd" providerId="ADAL" clId="{1A94C8A1-2395-492D-9D49-A70B277D785A}" dt="2021-01-27T13:43:39.403" v="610" actId="26606"/>
          <ac:spMkLst>
            <pc:docMk/>
            <pc:sldMk cId="1614070817" sldId="260"/>
            <ac:spMk id="30" creationId="{CD9FE4EF-C4D8-49A0-B2FF-81D8DB7D8A24}"/>
          </ac:spMkLst>
        </pc:spChg>
        <pc:spChg chg="add del">
          <ac:chgData name="Roberto Basla" userId="3d983346-050d-4a89-98d9-03dd53af11dd" providerId="ADAL" clId="{1A94C8A1-2395-492D-9D49-A70B277D785A}" dt="2021-01-27T13:43:39.403" v="610" actId="26606"/>
          <ac:spMkLst>
            <pc:docMk/>
            <pc:sldMk cId="1614070817" sldId="260"/>
            <ac:spMk id="31" creationId="{4300840D-0A0B-4512-BACA-B439D5B9C57C}"/>
          </ac:spMkLst>
        </pc:spChg>
        <pc:spChg chg="add del">
          <ac:chgData name="Roberto Basla" userId="3d983346-050d-4a89-98d9-03dd53af11dd" providerId="ADAL" clId="{1A94C8A1-2395-492D-9D49-A70B277D785A}" dt="2021-01-27T13:43:39.403" v="610" actId="26606"/>
          <ac:spMkLst>
            <pc:docMk/>
            <pc:sldMk cId="1614070817" sldId="260"/>
            <ac:spMk id="32" creationId="{D2B78728-A580-49A7-84F9-6EF6F583ADE0}"/>
          </ac:spMkLst>
        </pc:spChg>
        <pc:spChg chg="add del">
          <ac:chgData name="Roberto Basla" userId="3d983346-050d-4a89-98d9-03dd53af11dd" providerId="ADAL" clId="{1A94C8A1-2395-492D-9D49-A70B277D785A}" dt="2021-01-27T13:43:39.403" v="610" actId="26606"/>
          <ac:spMkLst>
            <pc:docMk/>
            <pc:sldMk cId="1614070817" sldId="260"/>
            <ac:spMk id="33" creationId="{38FAA1A1-D861-433F-88FA-1E9D6FD31D11}"/>
          </ac:spMkLst>
        </pc:spChg>
        <pc:spChg chg="add del">
          <ac:chgData name="Roberto Basla" userId="3d983346-050d-4a89-98d9-03dd53af11dd" providerId="ADAL" clId="{1A94C8A1-2395-492D-9D49-A70B277D785A}" dt="2021-01-27T13:43:39.403" v="610" actId="26606"/>
          <ac:spMkLst>
            <pc:docMk/>
            <pc:sldMk cId="1614070817" sldId="260"/>
            <ac:spMk id="34" creationId="{8D71EDA1-87BF-4D5D-AB79-F346FD19278A}"/>
          </ac:spMkLst>
        </pc:spChg>
      </pc:sldChg>
      <pc:sldChg chg="addSp delSp modSp mod modTransition setBg modNotesTx">
        <pc:chgData name="Roberto Basla" userId="3d983346-050d-4a89-98d9-03dd53af11dd" providerId="ADAL" clId="{1A94C8A1-2395-492D-9D49-A70B277D785A}" dt="2021-01-27T18:02:14.989" v="6825" actId="20577"/>
        <pc:sldMkLst>
          <pc:docMk/>
          <pc:sldMk cId="490168066" sldId="261"/>
        </pc:sldMkLst>
        <pc:spChg chg="mod ord">
          <ac:chgData name="Roberto Basla" userId="3d983346-050d-4a89-98d9-03dd53af11dd" providerId="ADAL" clId="{1A94C8A1-2395-492D-9D49-A70B277D785A}" dt="2021-01-27T14:03:34.715" v="813" actId="26606"/>
          <ac:spMkLst>
            <pc:docMk/>
            <pc:sldMk cId="490168066" sldId="261"/>
            <ac:spMk id="2" creationId="{300C5693-ED44-4964-BA1B-46B50C294563}"/>
          </ac:spMkLst>
        </pc:spChg>
        <pc:spChg chg="del">
          <ac:chgData name="Roberto Basla" userId="3d983346-050d-4a89-98d9-03dd53af11dd" providerId="ADAL" clId="{1A94C8A1-2395-492D-9D49-A70B277D785A}" dt="2021-01-27T13:58:02.578" v="763" actId="478"/>
          <ac:spMkLst>
            <pc:docMk/>
            <pc:sldMk cId="490168066" sldId="261"/>
            <ac:spMk id="3" creationId="{ED79BE02-5248-4154-B85B-D1FFDAD778DE}"/>
          </ac:spMkLst>
        </pc:spChg>
        <pc:spChg chg="mod">
          <ac:chgData name="Roberto Basla" userId="3d983346-050d-4a89-98d9-03dd53af11dd" providerId="ADAL" clId="{1A94C8A1-2395-492D-9D49-A70B277D785A}" dt="2021-01-27T14:03:34.715" v="813" actId="26606"/>
          <ac:spMkLst>
            <pc:docMk/>
            <pc:sldMk cId="490168066" sldId="261"/>
            <ac:spMk id="5" creationId="{D0EE7859-AB40-4E12-8BE6-6D3B1C767E32}"/>
          </ac:spMkLst>
        </pc:spChg>
        <pc:spChg chg="mod">
          <ac:chgData name="Roberto Basla" userId="3d983346-050d-4a89-98d9-03dd53af11dd" providerId="ADAL" clId="{1A94C8A1-2395-492D-9D49-A70B277D785A}" dt="2021-01-27T14:03:34.715" v="813" actId="26606"/>
          <ac:spMkLst>
            <pc:docMk/>
            <pc:sldMk cId="490168066" sldId="261"/>
            <ac:spMk id="6" creationId="{EB08355C-8E3F-4159-A82D-743B6CB16B36}"/>
          </ac:spMkLst>
        </pc:spChg>
        <pc:spChg chg="mod">
          <ac:chgData name="Roberto Basla" userId="3d983346-050d-4a89-98d9-03dd53af11dd" providerId="ADAL" clId="{1A94C8A1-2395-492D-9D49-A70B277D785A}" dt="2021-01-27T14:03:34.715" v="813" actId="26606"/>
          <ac:spMkLst>
            <pc:docMk/>
            <pc:sldMk cId="490168066" sldId="261"/>
            <ac:spMk id="7" creationId="{B4EF6A2F-B342-44B9-BFD5-E67360068B94}"/>
          </ac:spMkLst>
        </pc:spChg>
        <pc:spChg chg="add del mod">
          <ac:chgData name="Roberto Basla" userId="3d983346-050d-4a89-98d9-03dd53af11dd" providerId="ADAL" clId="{1A94C8A1-2395-492D-9D49-A70B277D785A}" dt="2021-01-27T13:58:05.338" v="764" actId="478"/>
          <ac:spMkLst>
            <pc:docMk/>
            <pc:sldMk cId="490168066" sldId="261"/>
            <ac:spMk id="8" creationId="{341A0FEF-A516-460F-BE2F-8888018E0810}"/>
          </ac:spMkLst>
        </pc:spChg>
        <pc:spChg chg="mod">
          <ac:chgData name="Roberto Basla" userId="3d983346-050d-4a89-98d9-03dd53af11dd" providerId="ADAL" clId="{1A94C8A1-2395-492D-9D49-A70B277D785A}" dt="2021-01-27T14:03:34.715" v="813" actId="26606"/>
          <ac:spMkLst>
            <pc:docMk/>
            <pc:sldMk cId="490168066" sldId="261"/>
            <ac:spMk id="9" creationId="{CF0859E3-4F25-4F8D-8A4E-3E6698DB836C}"/>
          </ac:spMkLst>
        </pc:spChg>
        <pc:spChg chg="del mod">
          <ac:chgData name="Roberto Basla" userId="3d983346-050d-4a89-98d9-03dd53af11dd" providerId="ADAL" clId="{1A94C8A1-2395-492D-9D49-A70B277D785A}" dt="2021-01-27T17:06:20.304" v="2921" actId="478"/>
          <ac:spMkLst>
            <pc:docMk/>
            <pc:sldMk cId="490168066" sldId="261"/>
            <ac:spMk id="18" creationId="{F7984610-AF01-493F-AC1E-429E1AA4285A}"/>
          </ac:spMkLst>
        </pc:spChg>
        <pc:spChg chg="mod">
          <ac:chgData name="Roberto Basla" userId="3d983346-050d-4a89-98d9-03dd53af11dd" providerId="ADAL" clId="{1A94C8A1-2395-492D-9D49-A70B277D785A}" dt="2021-01-27T17:07:09.172" v="2993" actId="14100"/>
          <ac:spMkLst>
            <pc:docMk/>
            <pc:sldMk cId="490168066" sldId="261"/>
            <ac:spMk id="19" creationId="{AE6F51D2-8971-4384-A162-01E00C946171}"/>
          </ac:spMkLst>
        </pc:spChg>
        <pc:spChg chg="mod">
          <ac:chgData name="Roberto Basla" userId="3d983346-050d-4a89-98d9-03dd53af11dd" providerId="ADAL" clId="{1A94C8A1-2395-492D-9D49-A70B277D785A}" dt="2021-01-27T17:06:24.984" v="2922" actId="1076"/>
          <ac:spMkLst>
            <pc:docMk/>
            <pc:sldMk cId="490168066" sldId="261"/>
            <ac:spMk id="20" creationId="{615CEC74-F458-4F06-BF33-23D42316602E}"/>
          </ac:spMkLst>
        </pc:spChg>
        <pc:spChg chg="mod">
          <ac:chgData name="Roberto Basla" userId="3d983346-050d-4a89-98d9-03dd53af11dd" providerId="ADAL" clId="{1A94C8A1-2395-492D-9D49-A70B277D785A}" dt="2021-01-27T14:03:34.715" v="813" actId="26606"/>
          <ac:spMkLst>
            <pc:docMk/>
            <pc:sldMk cId="490168066" sldId="261"/>
            <ac:spMk id="27" creationId="{1419D4A2-4F46-4C73-BC5D-E7FCCE9BE7AB}"/>
          </ac:spMkLst>
        </pc:spChg>
        <pc:spChg chg="add del">
          <ac:chgData name="Roberto Basla" userId="3d983346-050d-4a89-98d9-03dd53af11dd" providerId="ADAL" clId="{1A94C8A1-2395-492D-9D49-A70B277D785A}" dt="2021-01-27T14:03:34.715" v="813" actId="26606"/>
          <ac:spMkLst>
            <pc:docMk/>
            <pc:sldMk cId="490168066" sldId="261"/>
            <ac:spMk id="32" creationId="{3F24A09B-713F-43FC-AB6E-B88083968522}"/>
          </ac:spMkLst>
        </pc:spChg>
        <pc:cxnChg chg="add del">
          <ac:chgData name="Roberto Basla" userId="3d983346-050d-4a89-98d9-03dd53af11dd" providerId="ADAL" clId="{1A94C8A1-2395-492D-9D49-A70B277D785A}" dt="2021-01-27T14:03:34.715" v="813" actId="26606"/>
          <ac:cxnSpMkLst>
            <pc:docMk/>
            <pc:sldMk cId="490168066" sldId="261"/>
            <ac:cxnSpMk id="34" creationId="{0B91AB35-C3B4-4B70-B3DD-13D63B7DA23D}"/>
          </ac:cxnSpMkLst>
        </pc:cxnChg>
      </pc:sldChg>
      <pc:sldChg chg="addSp delSp modSp del mod modTransition">
        <pc:chgData name="Roberto Basla" userId="3d983346-050d-4a89-98d9-03dd53af11dd" providerId="ADAL" clId="{1A94C8A1-2395-492D-9D49-A70B277D785A}" dt="2021-01-27T13:53:10.488" v="679" actId="2696"/>
        <pc:sldMkLst>
          <pc:docMk/>
          <pc:sldMk cId="3997091202" sldId="261"/>
        </pc:sldMkLst>
        <pc:spChg chg="del">
          <ac:chgData name="Roberto Basla" userId="3d983346-050d-4a89-98d9-03dd53af11dd" providerId="ADAL" clId="{1A94C8A1-2395-492D-9D49-A70B277D785A}" dt="2021-01-27T13:52:01.105" v="656" actId="478"/>
          <ac:spMkLst>
            <pc:docMk/>
            <pc:sldMk cId="3997091202" sldId="261"/>
            <ac:spMk id="3" creationId="{ED79BE02-5248-4154-B85B-D1FFDAD778DE}"/>
          </ac:spMkLst>
        </pc:spChg>
        <pc:spChg chg="mod">
          <ac:chgData name="Roberto Basla" userId="3d983346-050d-4a89-98d9-03dd53af11dd" providerId="ADAL" clId="{1A94C8A1-2395-492D-9D49-A70B277D785A}" dt="2021-01-27T13:52:14.039" v="662" actId="1076"/>
          <ac:spMkLst>
            <pc:docMk/>
            <pc:sldMk cId="3997091202" sldId="261"/>
            <ac:spMk id="5" creationId="{D0EE7859-AB40-4E12-8BE6-6D3B1C767E32}"/>
          </ac:spMkLst>
        </pc:spChg>
        <pc:spChg chg="add del mod">
          <ac:chgData name="Roberto Basla" userId="3d983346-050d-4a89-98d9-03dd53af11dd" providerId="ADAL" clId="{1A94C8A1-2395-492D-9D49-A70B277D785A}" dt="2021-01-27T13:52:06.895" v="657" actId="478"/>
          <ac:spMkLst>
            <pc:docMk/>
            <pc:sldMk cId="3997091202" sldId="261"/>
            <ac:spMk id="6" creationId="{747094B5-4D47-4B01-BAA3-41F180780E6A}"/>
          </ac:spMkLst>
        </pc:spChg>
      </pc:sldChg>
      <pc:sldChg chg="modSp new del mod modTransition">
        <pc:chgData name="Roberto Basla" userId="3d983346-050d-4a89-98d9-03dd53af11dd" providerId="ADAL" clId="{1A94C8A1-2395-492D-9D49-A70B277D785A}" dt="2021-01-27T17:09:05.042" v="3160" actId="2696"/>
        <pc:sldMkLst>
          <pc:docMk/>
          <pc:sldMk cId="901800180" sldId="262"/>
        </pc:sldMkLst>
        <pc:spChg chg="mod">
          <ac:chgData name="Roberto Basla" userId="3d983346-050d-4a89-98d9-03dd53af11dd" providerId="ADAL" clId="{1A94C8A1-2395-492D-9D49-A70B277D785A}" dt="2021-01-27T14:18:51.923" v="1076" actId="20577"/>
          <ac:spMkLst>
            <pc:docMk/>
            <pc:sldMk cId="901800180" sldId="262"/>
            <ac:spMk id="2" creationId="{2CA6D01E-CB79-4A61-93B5-171762CF8BA6}"/>
          </ac:spMkLst>
        </pc:spChg>
        <pc:spChg chg="mod">
          <ac:chgData name="Roberto Basla" userId="3d983346-050d-4a89-98d9-03dd53af11dd" providerId="ADAL" clId="{1A94C8A1-2395-492D-9D49-A70B277D785A}" dt="2021-01-27T15:21:26.375" v="1630" actId="27636"/>
          <ac:spMkLst>
            <pc:docMk/>
            <pc:sldMk cId="901800180" sldId="262"/>
            <ac:spMk id="3" creationId="{2BCB2174-5E22-4700-B588-75A8B31A8611}"/>
          </ac:spMkLst>
        </pc:spChg>
      </pc:sldChg>
      <pc:sldChg chg="addSp delSp modSp new del mod setBg setClrOvrMap">
        <pc:chgData name="Roberto Basla" userId="3d983346-050d-4a89-98d9-03dd53af11dd" providerId="ADAL" clId="{1A94C8A1-2395-492D-9D49-A70B277D785A}" dt="2021-01-27T14:11:07.700" v="977" actId="680"/>
        <pc:sldMkLst>
          <pc:docMk/>
          <pc:sldMk cId="1976708132" sldId="262"/>
        </pc:sldMkLst>
        <pc:spChg chg="mod">
          <ac:chgData name="Roberto Basla" userId="3d983346-050d-4a89-98d9-03dd53af11dd" providerId="ADAL" clId="{1A94C8A1-2395-492D-9D49-A70B277D785A}" dt="2021-01-27T14:11:07.302" v="976" actId="26606"/>
          <ac:spMkLst>
            <pc:docMk/>
            <pc:sldMk cId="1976708132" sldId="262"/>
            <ac:spMk id="2" creationId="{FDD4D9BB-DC1F-46E3-973D-49C30CAEFDC0}"/>
          </ac:spMkLst>
        </pc:spChg>
        <pc:spChg chg="mod">
          <ac:chgData name="Roberto Basla" userId="3d983346-050d-4a89-98d9-03dd53af11dd" providerId="ADAL" clId="{1A94C8A1-2395-492D-9D49-A70B277D785A}" dt="2021-01-27T14:11:07.302" v="976" actId="26606"/>
          <ac:spMkLst>
            <pc:docMk/>
            <pc:sldMk cId="1976708132" sldId="262"/>
            <ac:spMk id="3" creationId="{7D8B8896-18D4-4ABC-B3A6-708D02C311BA}"/>
          </ac:spMkLst>
        </pc:spChg>
        <pc:spChg chg="add del">
          <ac:chgData name="Roberto Basla" userId="3d983346-050d-4a89-98d9-03dd53af11dd" providerId="ADAL" clId="{1A94C8A1-2395-492D-9D49-A70B277D785A}" dt="2021-01-27T14:11:07.302" v="976" actId="26606"/>
          <ac:spMkLst>
            <pc:docMk/>
            <pc:sldMk cId="1976708132" sldId="262"/>
            <ac:spMk id="8" creationId="{EA67B5B4-3A24-436E-B663-1B2EBFF8A0CD}"/>
          </ac:spMkLst>
        </pc:spChg>
        <pc:spChg chg="add del">
          <ac:chgData name="Roberto Basla" userId="3d983346-050d-4a89-98d9-03dd53af11dd" providerId="ADAL" clId="{1A94C8A1-2395-492D-9D49-A70B277D785A}" dt="2021-01-27T14:11:07.302" v="976" actId="26606"/>
          <ac:spMkLst>
            <pc:docMk/>
            <pc:sldMk cId="1976708132" sldId="262"/>
            <ac:spMk id="10" creationId="{987FDF89-C993-41F4-A1B8-DBAFF16008A9}"/>
          </ac:spMkLst>
        </pc:spChg>
        <pc:spChg chg="add del">
          <ac:chgData name="Roberto Basla" userId="3d983346-050d-4a89-98d9-03dd53af11dd" providerId="ADAL" clId="{1A94C8A1-2395-492D-9D49-A70B277D785A}" dt="2021-01-27T14:11:07.302" v="976" actId="26606"/>
          <ac:spMkLst>
            <pc:docMk/>
            <pc:sldMk cId="1976708132" sldId="262"/>
            <ac:spMk id="12" creationId="{64E585EA-75FD-4025-8270-F66A58A15CDA}"/>
          </ac:spMkLst>
        </pc:spChg>
      </pc:sldChg>
      <pc:sldChg chg="add del">
        <pc:chgData name="Roberto Basla" userId="3d983346-050d-4a89-98d9-03dd53af11dd" providerId="ADAL" clId="{1A94C8A1-2395-492D-9D49-A70B277D785A}" dt="2021-01-27T14:05:47.607" v="826"/>
        <pc:sldMkLst>
          <pc:docMk/>
          <pc:sldMk cId="3108012413" sldId="262"/>
        </pc:sldMkLst>
      </pc:sldChg>
      <pc:sldChg chg="addSp delSp modSp new mod modTransition modNotesTx">
        <pc:chgData name="Roberto Basla" userId="3d983346-050d-4a89-98d9-03dd53af11dd" providerId="ADAL" clId="{1A94C8A1-2395-492D-9D49-A70B277D785A}" dt="2021-01-27T18:02:50.917" v="6826" actId="6549"/>
        <pc:sldMkLst>
          <pc:docMk/>
          <pc:sldMk cId="731851673" sldId="263"/>
        </pc:sldMkLst>
        <pc:spChg chg="mod">
          <ac:chgData name="Roberto Basla" userId="3d983346-050d-4a89-98d9-03dd53af11dd" providerId="ADAL" clId="{1A94C8A1-2395-492D-9D49-A70B277D785A}" dt="2021-01-27T14:19:18.254" v="1088" actId="20577"/>
          <ac:spMkLst>
            <pc:docMk/>
            <pc:sldMk cId="731851673" sldId="263"/>
            <ac:spMk id="2" creationId="{6EC0E4ED-CE90-47A6-BDAC-5D001967BC72}"/>
          </ac:spMkLst>
        </pc:spChg>
        <pc:spChg chg="del">
          <ac:chgData name="Roberto Basla" userId="3d983346-050d-4a89-98d9-03dd53af11dd" providerId="ADAL" clId="{1A94C8A1-2395-492D-9D49-A70B277D785A}" dt="2021-01-27T15:30:48.780" v="1760"/>
          <ac:spMkLst>
            <pc:docMk/>
            <pc:sldMk cId="731851673" sldId="263"/>
            <ac:spMk id="3" creationId="{6F07B16F-240D-4C27-8464-1CAFF47F3105}"/>
          </ac:spMkLst>
        </pc:spChg>
        <pc:picChg chg="add mod">
          <ac:chgData name="Roberto Basla" userId="3d983346-050d-4a89-98d9-03dd53af11dd" providerId="ADAL" clId="{1A94C8A1-2395-492D-9D49-A70B277D785A}" dt="2021-01-27T15:31:10.949" v="1764" actId="1076"/>
          <ac:picMkLst>
            <pc:docMk/>
            <pc:sldMk cId="731851673" sldId="263"/>
            <ac:picMk id="5" creationId="{05E3F214-9289-4083-A40E-37B977CE139B}"/>
          </ac:picMkLst>
        </pc:picChg>
      </pc:sldChg>
      <pc:sldChg chg="addSp delSp modSp new mod modTransition modNotesTx">
        <pc:chgData name="Roberto Basla" userId="3d983346-050d-4a89-98d9-03dd53af11dd" providerId="ADAL" clId="{1A94C8A1-2395-492D-9D49-A70B277D785A}" dt="2021-01-27T17:56:14.870" v="6795" actId="20577"/>
        <pc:sldMkLst>
          <pc:docMk/>
          <pc:sldMk cId="2089449665" sldId="264"/>
        </pc:sldMkLst>
        <pc:spChg chg="mod">
          <ac:chgData name="Roberto Basla" userId="3d983346-050d-4a89-98d9-03dd53af11dd" providerId="ADAL" clId="{1A94C8A1-2395-492D-9D49-A70B277D785A}" dt="2021-01-27T14:19:58.806" v="1123" actId="20577"/>
          <ac:spMkLst>
            <pc:docMk/>
            <pc:sldMk cId="2089449665" sldId="264"/>
            <ac:spMk id="2" creationId="{BEBDF4D5-E727-42A8-AAA2-A295EEAADC7F}"/>
          </ac:spMkLst>
        </pc:spChg>
        <pc:spChg chg="del">
          <ac:chgData name="Roberto Basla" userId="3d983346-050d-4a89-98d9-03dd53af11dd" providerId="ADAL" clId="{1A94C8A1-2395-492D-9D49-A70B277D785A}" dt="2021-01-27T14:51:54.191" v="1429" actId="478"/>
          <ac:spMkLst>
            <pc:docMk/>
            <pc:sldMk cId="2089449665" sldId="264"/>
            <ac:spMk id="3" creationId="{9CA521F5-1F1D-44FC-B512-DC9C229070E6}"/>
          </ac:spMkLst>
        </pc:spChg>
        <pc:picChg chg="add mod">
          <ac:chgData name="Roberto Basla" userId="3d983346-050d-4a89-98d9-03dd53af11dd" providerId="ADAL" clId="{1A94C8A1-2395-492D-9D49-A70B277D785A}" dt="2021-01-27T14:54:07.447" v="1456" actId="1076"/>
          <ac:picMkLst>
            <pc:docMk/>
            <pc:sldMk cId="2089449665" sldId="264"/>
            <ac:picMk id="5" creationId="{A1E6A477-D7C6-4A24-9BD3-D7DB4A8E19FE}"/>
          </ac:picMkLst>
        </pc:picChg>
      </pc:sldChg>
      <pc:sldChg chg="addSp delSp modSp new mod modTransition setBg setClrOvrMap modNotesTx">
        <pc:chgData name="Roberto Basla" userId="3d983346-050d-4a89-98d9-03dd53af11dd" providerId="ADAL" clId="{1A94C8A1-2395-492D-9D49-A70B277D785A}" dt="2021-01-27T17:28:20.720" v="5443" actId="20577"/>
        <pc:sldMkLst>
          <pc:docMk/>
          <pc:sldMk cId="1111548664" sldId="265"/>
        </pc:sldMkLst>
        <pc:spChg chg="mod ord">
          <ac:chgData name="Roberto Basla" userId="3d983346-050d-4a89-98d9-03dd53af11dd" providerId="ADAL" clId="{1A94C8A1-2395-492D-9D49-A70B277D785A}" dt="2021-01-27T15:17:53.588" v="1557" actId="26606"/>
          <ac:spMkLst>
            <pc:docMk/>
            <pc:sldMk cId="1111548664" sldId="265"/>
            <ac:spMk id="2" creationId="{3F2C78C6-74CD-48DA-A176-58715EBA646E}"/>
          </ac:spMkLst>
        </pc:spChg>
        <pc:spChg chg="del">
          <ac:chgData name="Roberto Basla" userId="3d983346-050d-4a89-98d9-03dd53af11dd" providerId="ADAL" clId="{1A94C8A1-2395-492D-9D49-A70B277D785A}" dt="2021-01-27T15:17:11.147" v="1540"/>
          <ac:spMkLst>
            <pc:docMk/>
            <pc:sldMk cId="1111548664" sldId="265"/>
            <ac:spMk id="3" creationId="{03FD6BD8-9108-4346-AF63-A5FC7CF7B410}"/>
          </ac:spMkLst>
        </pc:spChg>
        <pc:spChg chg="add mod">
          <ac:chgData name="Roberto Basla" userId="3d983346-050d-4a89-98d9-03dd53af11dd" providerId="ADAL" clId="{1A94C8A1-2395-492D-9D49-A70B277D785A}" dt="2021-01-27T15:18:44.398" v="1618" actId="1076"/>
          <ac:spMkLst>
            <pc:docMk/>
            <pc:sldMk cId="1111548664" sldId="265"/>
            <ac:spMk id="14" creationId="{E4824EFF-B6EF-44C1-B8F6-7961D468A8BA}"/>
          </ac:spMkLst>
        </pc:spChg>
        <pc:spChg chg="add del">
          <ac:chgData name="Roberto Basla" userId="3d983346-050d-4a89-98d9-03dd53af11dd" providerId="ADAL" clId="{1A94C8A1-2395-492D-9D49-A70B277D785A}" dt="2021-01-27T15:17:39.750" v="1545" actId="26606"/>
          <ac:spMkLst>
            <pc:docMk/>
            <pc:sldMk cId="1111548664" sldId="265"/>
            <ac:spMk id="17" creationId="{3A29F476-4DCF-4A2C-B7E2-D09514739B44}"/>
          </ac:spMkLst>
        </pc:spChg>
        <pc:spChg chg="add del">
          <ac:chgData name="Roberto Basla" userId="3d983346-050d-4a89-98d9-03dd53af11dd" providerId="ADAL" clId="{1A94C8A1-2395-492D-9D49-A70B277D785A}" dt="2021-01-27T15:17:24.444" v="1543" actId="26606"/>
          <ac:spMkLst>
            <pc:docMk/>
            <pc:sldMk cId="1111548664" sldId="265"/>
            <ac:spMk id="18" creationId="{F6E384F5-137A-40B1-97F0-694CC6ECD59C}"/>
          </ac:spMkLst>
        </pc:spChg>
        <pc:spChg chg="add del">
          <ac:chgData name="Roberto Basla" userId="3d983346-050d-4a89-98d9-03dd53af11dd" providerId="ADAL" clId="{1A94C8A1-2395-492D-9D49-A70B277D785A}" dt="2021-01-27T15:17:24.444" v="1543" actId="26606"/>
          <ac:spMkLst>
            <pc:docMk/>
            <pc:sldMk cId="1111548664" sldId="265"/>
            <ac:spMk id="20" creationId="{9DBC4630-03DA-474F-BBCB-BA3AE6B317A4}"/>
          </ac:spMkLst>
        </pc:spChg>
        <pc:spChg chg="add del">
          <ac:chgData name="Roberto Basla" userId="3d983346-050d-4a89-98d9-03dd53af11dd" providerId="ADAL" clId="{1A94C8A1-2395-492D-9D49-A70B277D785A}" dt="2021-01-27T15:17:24.444" v="1543" actId="26606"/>
          <ac:spMkLst>
            <pc:docMk/>
            <pc:sldMk cId="1111548664" sldId="265"/>
            <ac:spMk id="22" creationId="{78418A25-6EAC-4140-BFE6-284E1925B5EE}"/>
          </ac:spMkLst>
        </pc:spChg>
        <pc:spChg chg="add del">
          <ac:chgData name="Roberto Basla" userId="3d983346-050d-4a89-98d9-03dd53af11dd" providerId="ADAL" clId="{1A94C8A1-2395-492D-9D49-A70B277D785A}" dt="2021-01-27T15:17:24.444" v="1543" actId="26606"/>
          <ac:spMkLst>
            <pc:docMk/>
            <pc:sldMk cId="1111548664" sldId="265"/>
            <ac:spMk id="24" creationId="{6B9D64DB-4D5C-4A91-B45F-F301E3174F9F}"/>
          </ac:spMkLst>
        </pc:spChg>
        <pc:spChg chg="add del">
          <ac:chgData name="Roberto Basla" userId="3d983346-050d-4a89-98d9-03dd53af11dd" providerId="ADAL" clId="{1A94C8A1-2395-492D-9D49-A70B277D785A}" dt="2021-01-27T15:17:24.444" v="1543" actId="26606"/>
          <ac:spMkLst>
            <pc:docMk/>
            <pc:sldMk cId="1111548664" sldId="265"/>
            <ac:spMk id="26" creationId="{CB14CE1B-4BC5-4EF2-BE3D-05E4F580B3DB}"/>
          </ac:spMkLst>
        </pc:spChg>
        <pc:spChg chg="add del">
          <ac:chgData name="Roberto Basla" userId="3d983346-050d-4a89-98d9-03dd53af11dd" providerId="ADAL" clId="{1A94C8A1-2395-492D-9D49-A70B277D785A}" dt="2021-01-27T15:17:39.750" v="1545" actId="26606"/>
          <ac:spMkLst>
            <pc:docMk/>
            <pc:sldMk cId="1111548664" sldId="265"/>
            <ac:spMk id="28" creationId="{2A785343-5D24-4118-A2E4-665D196F60C2}"/>
          </ac:spMkLst>
        </pc:spChg>
        <pc:spChg chg="add del">
          <ac:chgData name="Roberto Basla" userId="3d983346-050d-4a89-98d9-03dd53af11dd" providerId="ADAL" clId="{1A94C8A1-2395-492D-9D49-A70B277D785A}" dt="2021-01-27T15:17:39.750" v="1545" actId="26606"/>
          <ac:spMkLst>
            <pc:docMk/>
            <pc:sldMk cId="1111548664" sldId="265"/>
            <ac:spMk id="29" creationId="{32F4D216-10B7-4DCA-A0A1-068E9E32F4F2}"/>
          </ac:spMkLst>
        </pc:spChg>
        <pc:spChg chg="add del">
          <ac:chgData name="Roberto Basla" userId="3d983346-050d-4a89-98d9-03dd53af11dd" providerId="ADAL" clId="{1A94C8A1-2395-492D-9D49-A70B277D785A}" dt="2021-01-27T15:17:43.302" v="1547" actId="26606"/>
          <ac:spMkLst>
            <pc:docMk/>
            <pc:sldMk cId="1111548664" sldId="265"/>
            <ac:spMk id="31" creationId="{42285737-90EE-47DC-AC80-8AE156B11969}"/>
          </ac:spMkLst>
        </pc:spChg>
        <pc:spChg chg="add del">
          <ac:chgData name="Roberto Basla" userId="3d983346-050d-4a89-98d9-03dd53af11dd" providerId="ADAL" clId="{1A94C8A1-2395-492D-9D49-A70B277D785A}" dt="2021-01-27T15:17:44.308" v="1549" actId="26606"/>
          <ac:spMkLst>
            <pc:docMk/>
            <pc:sldMk cId="1111548664" sldId="265"/>
            <ac:spMk id="37" creationId="{AAD8F19F-4A55-467B-BED0-8837659A90A4}"/>
          </ac:spMkLst>
        </pc:spChg>
        <pc:spChg chg="add del">
          <ac:chgData name="Roberto Basla" userId="3d983346-050d-4a89-98d9-03dd53af11dd" providerId="ADAL" clId="{1A94C8A1-2395-492D-9D49-A70B277D785A}" dt="2021-01-27T15:17:47.265" v="1551" actId="26606"/>
          <ac:spMkLst>
            <pc:docMk/>
            <pc:sldMk cId="1111548664" sldId="265"/>
            <ac:spMk id="39" creationId="{F6E384F5-137A-40B1-97F0-694CC6ECD59C}"/>
          </ac:spMkLst>
        </pc:spChg>
        <pc:spChg chg="add del">
          <ac:chgData name="Roberto Basla" userId="3d983346-050d-4a89-98d9-03dd53af11dd" providerId="ADAL" clId="{1A94C8A1-2395-492D-9D49-A70B277D785A}" dt="2021-01-27T15:17:47.265" v="1551" actId="26606"/>
          <ac:spMkLst>
            <pc:docMk/>
            <pc:sldMk cId="1111548664" sldId="265"/>
            <ac:spMk id="40" creationId="{9DBC4630-03DA-474F-BBCB-BA3AE6B317A4}"/>
          </ac:spMkLst>
        </pc:spChg>
        <pc:spChg chg="add del">
          <ac:chgData name="Roberto Basla" userId="3d983346-050d-4a89-98d9-03dd53af11dd" providerId="ADAL" clId="{1A94C8A1-2395-492D-9D49-A70B277D785A}" dt="2021-01-27T15:17:47.265" v="1551" actId="26606"/>
          <ac:spMkLst>
            <pc:docMk/>
            <pc:sldMk cId="1111548664" sldId="265"/>
            <ac:spMk id="41" creationId="{78418A25-6EAC-4140-BFE6-284E1925B5EE}"/>
          </ac:spMkLst>
        </pc:spChg>
        <pc:spChg chg="add del">
          <ac:chgData name="Roberto Basla" userId="3d983346-050d-4a89-98d9-03dd53af11dd" providerId="ADAL" clId="{1A94C8A1-2395-492D-9D49-A70B277D785A}" dt="2021-01-27T15:17:47.265" v="1551" actId="26606"/>
          <ac:spMkLst>
            <pc:docMk/>
            <pc:sldMk cId="1111548664" sldId="265"/>
            <ac:spMk id="42" creationId="{6B9D64DB-4D5C-4A91-B45F-F301E3174F9F}"/>
          </ac:spMkLst>
        </pc:spChg>
        <pc:spChg chg="add del">
          <ac:chgData name="Roberto Basla" userId="3d983346-050d-4a89-98d9-03dd53af11dd" providerId="ADAL" clId="{1A94C8A1-2395-492D-9D49-A70B277D785A}" dt="2021-01-27T15:17:47.265" v="1551" actId="26606"/>
          <ac:spMkLst>
            <pc:docMk/>
            <pc:sldMk cId="1111548664" sldId="265"/>
            <ac:spMk id="43" creationId="{CB14CE1B-4BC5-4EF2-BE3D-05E4F580B3DB}"/>
          </ac:spMkLst>
        </pc:spChg>
        <pc:spChg chg="add del">
          <ac:chgData name="Roberto Basla" userId="3d983346-050d-4a89-98d9-03dd53af11dd" providerId="ADAL" clId="{1A94C8A1-2395-492D-9D49-A70B277D785A}" dt="2021-01-27T15:17:49.959" v="1553" actId="26606"/>
          <ac:spMkLst>
            <pc:docMk/>
            <pc:sldMk cId="1111548664" sldId="265"/>
            <ac:spMk id="45" creationId="{5CB593EA-2F98-479F-B4C4-F366571FA64D}"/>
          </ac:spMkLst>
        </pc:spChg>
        <pc:spChg chg="add del">
          <ac:chgData name="Roberto Basla" userId="3d983346-050d-4a89-98d9-03dd53af11dd" providerId="ADAL" clId="{1A94C8A1-2395-492D-9D49-A70B277D785A}" dt="2021-01-27T15:17:49.959" v="1553" actId="26606"/>
          <ac:spMkLst>
            <pc:docMk/>
            <pc:sldMk cId="1111548664" sldId="265"/>
            <ac:spMk id="46" creationId="{39BEB6D0-9E4E-4221-93D1-74ABECEE9EFC}"/>
          </ac:spMkLst>
        </pc:spChg>
        <pc:spChg chg="add del">
          <ac:chgData name="Roberto Basla" userId="3d983346-050d-4a89-98d9-03dd53af11dd" providerId="ADAL" clId="{1A94C8A1-2395-492D-9D49-A70B277D785A}" dt="2021-01-27T15:17:49.959" v="1553" actId="26606"/>
          <ac:spMkLst>
            <pc:docMk/>
            <pc:sldMk cId="1111548664" sldId="265"/>
            <ac:spMk id="47" creationId="{A5CB1E30-13E1-4765-84E1-2D191C81B59D}"/>
          </ac:spMkLst>
        </pc:spChg>
        <pc:spChg chg="add del">
          <ac:chgData name="Roberto Basla" userId="3d983346-050d-4a89-98d9-03dd53af11dd" providerId="ADAL" clId="{1A94C8A1-2395-492D-9D49-A70B277D785A}" dt="2021-01-27T15:17:51.764" v="1555" actId="26606"/>
          <ac:spMkLst>
            <pc:docMk/>
            <pc:sldMk cId="1111548664" sldId="265"/>
            <ac:spMk id="49" creationId="{2A785343-5D24-4118-A2E4-665D196F60C2}"/>
          </ac:spMkLst>
        </pc:spChg>
        <pc:spChg chg="add del">
          <ac:chgData name="Roberto Basla" userId="3d983346-050d-4a89-98d9-03dd53af11dd" providerId="ADAL" clId="{1A94C8A1-2395-492D-9D49-A70B277D785A}" dt="2021-01-27T15:17:51.764" v="1555" actId="26606"/>
          <ac:spMkLst>
            <pc:docMk/>
            <pc:sldMk cId="1111548664" sldId="265"/>
            <ac:spMk id="50" creationId="{32F4D216-10B7-4DCA-A0A1-068E9E32F4F2}"/>
          </ac:spMkLst>
        </pc:spChg>
        <pc:spChg chg="add del">
          <ac:chgData name="Roberto Basla" userId="3d983346-050d-4a89-98d9-03dd53af11dd" providerId="ADAL" clId="{1A94C8A1-2395-492D-9D49-A70B277D785A}" dt="2021-01-27T15:17:51.764" v="1555" actId="26606"/>
          <ac:spMkLst>
            <pc:docMk/>
            <pc:sldMk cId="1111548664" sldId="265"/>
            <ac:spMk id="51" creationId="{3A29F476-4DCF-4A2C-B7E2-D09514739B44}"/>
          </ac:spMkLst>
        </pc:spChg>
        <pc:spChg chg="add del">
          <ac:chgData name="Roberto Basla" userId="3d983346-050d-4a89-98d9-03dd53af11dd" providerId="ADAL" clId="{1A94C8A1-2395-492D-9D49-A70B277D785A}" dt="2021-01-27T15:17:53.588" v="1557" actId="26606"/>
          <ac:spMkLst>
            <pc:docMk/>
            <pc:sldMk cId="1111548664" sldId="265"/>
            <ac:spMk id="53" creationId="{42285737-90EE-47DC-AC80-8AE156B11969}"/>
          </ac:spMkLst>
        </pc:spChg>
        <pc:grpChg chg="add del">
          <ac:chgData name="Roberto Basla" userId="3d983346-050d-4a89-98d9-03dd53af11dd" providerId="ADAL" clId="{1A94C8A1-2395-492D-9D49-A70B277D785A}" dt="2021-01-27T15:17:43.302" v="1547" actId="26606"/>
          <ac:grpSpMkLst>
            <pc:docMk/>
            <pc:sldMk cId="1111548664" sldId="265"/>
            <ac:grpSpMk id="32" creationId="{B57BDC17-F1B3-455F-BBF1-680AA1F25C06}"/>
          </ac:grpSpMkLst>
        </pc:grpChg>
        <pc:grpChg chg="add del">
          <ac:chgData name="Roberto Basla" userId="3d983346-050d-4a89-98d9-03dd53af11dd" providerId="ADAL" clId="{1A94C8A1-2395-492D-9D49-A70B277D785A}" dt="2021-01-27T15:17:53.588" v="1557" actId="26606"/>
          <ac:grpSpMkLst>
            <pc:docMk/>
            <pc:sldMk cId="1111548664" sldId="265"/>
            <ac:grpSpMk id="54" creationId="{B57BDC17-F1B3-455F-BBF1-680AA1F25C06}"/>
          </ac:grpSpMkLst>
        </pc:grpChg>
        <pc:picChg chg="add mod ord">
          <ac:chgData name="Roberto Basla" userId="3d983346-050d-4a89-98d9-03dd53af11dd" providerId="ADAL" clId="{1A94C8A1-2395-492D-9D49-A70B277D785A}" dt="2021-01-27T15:18:09.662" v="1570" actId="14100"/>
          <ac:picMkLst>
            <pc:docMk/>
            <pc:sldMk cId="1111548664" sldId="265"/>
            <ac:picMk id="5" creationId="{EB894732-0F94-43D9-8C77-8382BD26D197}"/>
          </ac:picMkLst>
        </pc:picChg>
        <pc:picChg chg="add mod ord">
          <ac:chgData name="Roberto Basla" userId="3d983346-050d-4a89-98d9-03dd53af11dd" providerId="ADAL" clId="{1A94C8A1-2395-492D-9D49-A70B277D785A}" dt="2021-01-27T15:19:01.029" v="1625" actId="1076"/>
          <ac:picMkLst>
            <pc:docMk/>
            <pc:sldMk cId="1111548664" sldId="265"/>
            <ac:picMk id="7" creationId="{06551417-438D-4356-AA23-2B93469F3A5F}"/>
          </ac:picMkLst>
        </pc:picChg>
        <pc:picChg chg="add mod ord">
          <ac:chgData name="Roberto Basla" userId="3d983346-050d-4a89-98d9-03dd53af11dd" providerId="ADAL" clId="{1A94C8A1-2395-492D-9D49-A70B277D785A}" dt="2021-01-27T15:18:47.094" v="1620" actId="1076"/>
          <ac:picMkLst>
            <pc:docMk/>
            <pc:sldMk cId="1111548664" sldId="265"/>
            <ac:picMk id="9" creationId="{F253BB55-2B4F-4152-86A6-4C5AC5B994DF}"/>
          </ac:picMkLst>
        </pc:picChg>
        <pc:picChg chg="add mod ord">
          <ac:chgData name="Roberto Basla" userId="3d983346-050d-4a89-98d9-03dd53af11dd" providerId="ADAL" clId="{1A94C8A1-2395-492D-9D49-A70B277D785A}" dt="2021-01-27T15:18:48.645" v="1621" actId="1076"/>
          <ac:picMkLst>
            <pc:docMk/>
            <pc:sldMk cId="1111548664" sldId="265"/>
            <ac:picMk id="11" creationId="{9B7D8475-C7E9-4C05-BAC9-B1B487C646AF}"/>
          </ac:picMkLst>
        </pc:picChg>
        <pc:picChg chg="add mod ord">
          <ac:chgData name="Roberto Basla" userId="3d983346-050d-4a89-98d9-03dd53af11dd" providerId="ADAL" clId="{1A94C8A1-2395-492D-9D49-A70B277D785A}" dt="2021-01-27T15:18:54.909" v="1624" actId="1076"/>
          <ac:picMkLst>
            <pc:docMk/>
            <pc:sldMk cId="1111548664" sldId="265"/>
            <ac:picMk id="13" creationId="{E3BB36DD-D3C5-4E89-A103-81D62E7EFB41}"/>
          </ac:picMkLst>
        </pc:picChg>
      </pc:sldChg>
      <pc:sldChg chg="addSp delSp modSp new mod modTransition modNotesTx">
        <pc:chgData name="Roberto Basla" userId="3d983346-050d-4a89-98d9-03dd53af11dd" providerId="ADAL" clId="{1A94C8A1-2395-492D-9D49-A70B277D785A}" dt="2021-01-27T17:28:47.526" v="5530" actId="20577"/>
        <pc:sldMkLst>
          <pc:docMk/>
          <pc:sldMk cId="1741549254" sldId="266"/>
        </pc:sldMkLst>
        <pc:spChg chg="mod">
          <ac:chgData name="Roberto Basla" userId="3d983346-050d-4a89-98d9-03dd53af11dd" providerId="ADAL" clId="{1A94C8A1-2395-492D-9D49-A70B277D785A}" dt="2021-01-27T14:20:32.379" v="1148" actId="20577"/>
          <ac:spMkLst>
            <pc:docMk/>
            <pc:sldMk cId="1741549254" sldId="266"/>
            <ac:spMk id="2" creationId="{9858F2F2-E71E-496D-B1A8-FC8E62DC3F71}"/>
          </ac:spMkLst>
        </pc:spChg>
        <pc:spChg chg="del">
          <ac:chgData name="Roberto Basla" userId="3d983346-050d-4a89-98d9-03dd53af11dd" providerId="ADAL" clId="{1A94C8A1-2395-492D-9D49-A70B277D785A}" dt="2021-01-27T14:20:54.393" v="1193" actId="478"/>
          <ac:spMkLst>
            <pc:docMk/>
            <pc:sldMk cId="1741549254" sldId="266"/>
            <ac:spMk id="3" creationId="{87711C08-0A9B-4B4E-81CE-67D61D75EE12}"/>
          </ac:spMkLst>
        </pc:spChg>
        <pc:spChg chg="add mod">
          <ac:chgData name="Roberto Basla" userId="3d983346-050d-4a89-98d9-03dd53af11dd" providerId="ADAL" clId="{1A94C8A1-2395-492D-9D49-A70B277D785A}" dt="2021-01-27T14:28:52.466" v="1262" actId="20577"/>
          <ac:spMkLst>
            <pc:docMk/>
            <pc:sldMk cId="1741549254" sldId="266"/>
            <ac:spMk id="4" creationId="{8FAB8C8A-095C-44FD-8F25-995339CCDC51}"/>
          </ac:spMkLst>
        </pc:spChg>
        <pc:spChg chg="add mod">
          <ac:chgData name="Roberto Basla" userId="3d983346-050d-4a89-98d9-03dd53af11dd" providerId="ADAL" clId="{1A94C8A1-2395-492D-9D49-A70B277D785A}" dt="2021-01-27T14:28:52.171" v="1261" actId="20577"/>
          <ac:spMkLst>
            <pc:docMk/>
            <pc:sldMk cId="1741549254" sldId="266"/>
            <ac:spMk id="5" creationId="{22712784-7A43-4BD9-9268-5FE260DBB284}"/>
          </ac:spMkLst>
        </pc:spChg>
        <pc:spChg chg="add mod">
          <ac:chgData name="Roberto Basla" userId="3d983346-050d-4a89-98d9-03dd53af11dd" providerId="ADAL" clId="{1A94C8A1-2395-492D-9D49-A70B277D785A}" dt="2021-01-27T14:28:43.895" v="1256" actId="1076"/>
          <ac:spMkLst>
            <pc:docMk/>
            <pc:sldMk cId="1741549254" sldId="266"/>
            <ac:spMk id="6" creationId="{81F766DA-C166-452A-BE39-987BABD0F650}"/>
          </ac:spMkLst>
        </pc:spChg>
        <pc:spChg chg="add mod">
          <ac:chgData name="Roberto Basla" userId="3d983346-050d-4a89-98d9-03dd53af11dd" providerId="ADAL" clId="{1A94C8A1-2395-492D-9D49-A70B277D785A}" dt="2021-01-27T14:28:43.895" v="1256" actId="1076"/>
          <ac:spMkLst>
            <pc:docMk/>
            <pc:sldMk cId="1741549254" sldId="266"/>
            <ac:spMk id="7" creationId="{6AD6DABD-BAA9-4E1A-B0DC-AF702E810196}"/>
          </ac:spMkLst>
        </pc:spChg>
        <pc:spChg chg="add mod">
          <ac:chgData name="Roberto Basla" userId="3d983346-050d-4a89-98d9-03dd53af11dd" providerId="ADAL" clId="{1A94C8A1-2395-492D-9D49-A70B277D785A}" dt="2021-01-27T14:28:43.895" v="1256" actId="1076"/>
          <ac:spMkLst>
            <pc:docMk/>
            <pc:sldMk cId="1741549254" sldId="266"/>
            <ac:spMk id="8" creationId="{AAD7DD19-68D5-4D86-837A-EDC6F6813BDA}"/>
          </ac:spMkLst>
        </pc:spChg>
        <pc:spChg chg="add mod">
          <ac:chgData name="Roberto Basla" userId="3d983346-050d-4a89-98d9-03dd53af11dd" providerId="ADAL" clId="{1A94C8A1-2395-492D-9D49-A70B277D785A}" dt="2021-01-27T14:28:43.895" v="1256" actId="1076"/>
          <ac:spMkLst>
            <pc:docMk/>
            <pc:sldMk cId="1741549254" sldId="266"/>
            <ac:spMk id="9" creationId="{AE6E5AEB-D07B-42C1-B2BE-B04452C225EF}"/>
          </ac:spMkLst>
        </pc:spChg>
        <pc:spChg chg="add mod">
          <ac:chgData name="Roberto Basla" userId="3d983346-050d-4a89-98d9-03dd53af11dd" providerId="ADAL" clId="{1A94C8A1-2395-492D-9D49-A70B277D785A}" dt="2021-01-27T14:28:43.895" v="1256" actId="1076"/>
          <ac:spMkLst>
            <pc:docMk/>
            <pc:sldMk cId="1741549254" sldId="266"/>
            <ac:spMk id="10" creationId="{7B1144E6-B726-4618-8D70-3D395B0B5D34}"/>
          </ac:spMkLst>
        </pc:spChg>
        <pc:spChg chg="add mod">
          <ac:chgData name="Roberto Basla" userId="3d983346-050d-4a89-98d9-03dd53af11dd" providerId="ADAL" clId="{1A94C8A1-2395-492D-9D49-A70B277D785A}" dt="2021-01-27T14:29:30.520" v="1271" actId="20577"/>
          <ac:spMkLst>
            <pc:docMk/>
            <pc:sldMk cId="1741549254" sldId="266"/>
            <ac:spMk id="11" creationId="{D0EF806C-4797-4D62-8EF7-FDDFB7C0BE00}"/>
          </ac:spMkLst>
        </pc:spChg>
        <pc:spChg chg="add mod">
          <ac:chgData name="Roberto Basla" userId="3d983346-050d-4a89-98d9-03dd53af11dd" providerId="ADAL" clId="{1A94C8A1-2395-492D-9D49-A70B277D785A}" dt="2021-01-27T14:29:59.751" v="1288" actId="20577"/>
          <ac:spMkLst>
            <pc:docMk/>
            <pc:sldMk cId="1741549254" sldId="266"/>
            <ac:spMk id="12" creationId="{ED1BAC45-DAB0-4AC3-B481-4D49CEB43302}"/>
          </ac:spMkLst>
        </pc:spChg>
        <pc:spChg chg="add mod">
          <ac:chgData name="Roberto Basla" userId="3d983346-050d-4a89-98d9-03dd53af11dd" providerId="ADAL" clId="{1A94C8A1-2395-492D-9D49-A70B277D785A}" dt="2021-01-27T14:30:02.108" v="1290" actId="20577"/>
          <ac:spMkLst>
            <pc:docMk/>
            <pc:sldMk cId="1741549254" sldId="266"/>
            <ac:spMk id="13" creationId="{971E515E-DBF3-42E4-B8B6-047B92B4FFB6}"/>
          </ac:spMkLst>
        </pc:spChg>
        <pc:spChg chg="add mod">
          <ac:chgData name="Roberto Basla" userId="3d983346-050d-4a89-98d9-03dd53af11dd" providerId="ADAL" clId="{1A94C8A1-2395-492D-9D49-A70B277D785A}" dt="2021-01-27T14:30:04.712" v="1292" actId="20577"/>
          <ac:spMkLst>
            <pc:docMk/>
            <pc:sldMk cId="1741549254" sldId="266"/>
            <ac:spMk id="14" creationId="{C15FB159-2204-403A-90E8-030C1B22985C}"/>
          </ac:spMkLst>
        </pc:spChg>
        <pc:spChg chg="add mod">
          <ac:chgData name="Roberto Basla" userId="3d983346-050d-4a89-98d9-03dd53af11dd" providerId="ADAL" clId="{1A94C8A1-2395-492D-9D49-A70B277D785A}" dt="2021-01-27T14:30:06.620" v="1294" actId="20577"/>
          <ac:spMkLst>
            <pc:docMk/>
            <pc:sldMk cId="1741549254" sldId="266"/>
            <ac:spMk id="15" creationId="{E2DF1073-5787-4F6A-B3AD-11D1CC61C139}"/>
          </ac:spMkLst>
        </pc:spChg>
        <pc:spChg chg="add mod">
          <ac:chgData name="Roberto Basla" userId="3d983346-050d-4a89-98d9-03dd53af11dd" providerId="ADAL" clId="{1A94C8A1-2395-492D-9D49-A70B277D785A}" dt="2021-01-27T14:33:33.722" v="1323" actId="13822"/>
          <ac:spMkLst>
            <pc:docMk/>
            <pc:sldMk cId="1741549254" sldId="266"/>
            <ac:spMk id="16" creationId="{F63302D9-C268-4AA5-80ED-CFBF6B75019B}"/>
          </ac:spMkLst>
        </pc:spChg>
        <pc:spChg chg="add mod">
          <ac:chgData name="Roberto Basla" userId="3d983346-050d-4a89-98d9-03dd53af11dd" providerId="ADAL" clId="{1A94C8A1-2395-492D-9D49-A70B277D785A}" dt="2021-01-27T14:30:11.601" v="1298" actId="20577"/>
          <ac:spMkLst>
            <pc:docMk/>
            <pc:sldMk cId="1741549254" sldId="266"/>
            <ac:spMk id="17" creationId="{AC456CB5-1693-431D-9034-560B0B1E73FB}"/>
          </ac:spMkLst>
        </pc:spChg>
      </pc:sldChg>
      <pc:sldChg chg="addSp delSp modSp new mod modTransition setBg modNotesTx">
        <pc:chgData name="Roberto Basla" userId="3d983346-050d-4a89-98d9-03dd53af11dd" providerId="ADAL" clId="{1A94C8A1-2395-492D-9D49-A70B277D785A}" dt="2021-01-27T17:55:09.292" v="6747" actId="20577"/>
        <pc:sldMkLst>
          <pc:docMk/>
          <pc:sldMk cId="1744544088" sldId="267"/>
        </pc:sldMkLst>
        <pc:spChg chg="mod">
          <ac:chgData name="Roberto Basla" userId="3d983346-050d-4a89-98d9-03dd53af11dd" providerId="ADAL" clId="{1A94C8A1-2395-492D-9D49-A70B277D785A}" dt="2021-01-27T15:04:27.110" v="1491" actId="1076"/>
          <ac:spMkLst>
            <pc:docMk/>
            <pc:sldMk cId="1744544088" sldId="267"/>
            <ac:spMk id="2" creationId="{37159981-0E02-486C-9C60-D03C45CE6C16}"/>
          </ac:spMkLst>
        </pc:spChg>
        <pc:spChg chg="del">
          <ac:chgData name="Roberto Basla" userId="3d983346-050d-4a89-98d9-03dd53af11dd" providerId="ADAL" clId="{1A94C8A1-2395-492D-9D49-A70B277D785A}" dt="2021-01-27T14:57:45.623" v="1463"/>
          <ac:spMkLst>
            <pc:docMk/>
            <pc:sldMk cId="1744544088" sldId="267"/>
            <ac:spMk id="3" creationId="{C248D3DC-A6AB-43C0-9197-318D23D4532B}"/>
          </ac:spMkLst>
        </pc:spChg>
        <pc:spChg chg="add del mod">
          <ac:chgData name="Roberto Basla" userId="3d983346-050d-4a89-98d9-03dd53af11dd" providerId="ADAL" clId="{1A94C8A1-2395-492D-9D49-A70B277D785A}" dt="2021-01-27T14:59:22.768" v="1478" actId="478"/>
          <ac:spMkLst>
            <pc:docMk/>
            <pc:sldMk cId="1744544088" sldId="267"/>
            <ac:spMk id="9" creationId="{BE467B3B-A175-4EB8-A6F3-F00D1A5C6550}"/>
          </ac:spMkLst>
        </pc:spChg>
        <pc:spChg chg="add">
          <ac:chgData name="Roberto Basla" userId="3d983346-050d-4a89-98d9-03dd53af11dd" providerId="ADAL" clId="{1A94C8A1-2395-492D-9D49-A70B277D785A}" dt="2021-01-27T14:58:00.672" v="1466" actId="26606"/>
          <ac:spMkLst>
            <pc:docMk/>
            <pc:sldMk cId="1744544088" sldId="267"/>
            <ac:spMk id="12" creationId="{99ED5833-B85B-4103-8A3B-CAB0308E6C15}"/>
          </ac:spMkLst>
        </pc:spChg>
        <pc:graphicFrameChg chg="add del mod">
          <ac:chgData name="Roberto Basla" userId="3d983346-050d-4a89-98d9-03dd53af11dd" providerId="ADAL" clId="{1A94C8A1-2395-492D-9D49-A70B277D785A}" dt="2021-01-27T14:59:57.429" v="1480" actId="478"/>
          <ac:graphicFrameMkLst>
            <pc:docMk/>
            <pc:sldMk cId="1744544088" sldId="267"/>
            <ac:graphicFrameMk id="10" creationId="{2B84701A-49C7-4EA9-9B4A-9584AD0799C3}"/>
          </ac:graphicFrameMkLst>
        </pc:graphicFrameChg>
        <pc:graphicFrameChg chg="add del mod">
          <ac:chgData name="Roberto Basla" userId="3d983346-050d-4a89-98d9-03dd53af11dd" providerId="ADAL" clId="{1A94C8A1-2395-492D-9D49-A70B277D785A}" dt="2021-01-27T15:02:20.692" v="1483" actId="478"/>
          <ac:graphicFrameMkLst>
            <pc:docMk/>
            <pc:sldMk cId="1744544088" sldId="267"/>
            <ac:graphicFrameMk id="11" creationId="{F60C5BE9-05EB-450F-A637-73533D9064D8}"/>
          </ac:graphicFrameMkLst>
        </pc:graphicFrameChg>
        <pc:picChg chg="add del mod">
          <ac:chgData name="Roberto Basla" userId="3d983346-050d-4a89-98d9-03dd53af11dd" providerId="ADAL" clId="{1A94C8A1-2395-492D-9D49-A70B277D785A}" dt="2021-01-27T14:59:17.079" v="1476" actId="478"/>
          <ac:picMkLst>
            <pc:docMk/>
            <pc:sldMk cId="1744544088" sldId="267"/>
            <ac:picMk id="5" creationId="{F1C390C8-D2BE-4B94-9D95-33C996A2E4B6}"/>
          </ac:picMkLst>
        </pc:picChg>
        <pc:picChg chg="add del mod">
          <ac:chgData name="Roberto Basla" userId="3d983346-050d-4a89-98d9-03dd53af11dd" providerId="ADAL" clId="{1A94C8A1-2395-492D-9D49-A70B277D785A}" dt="2021-01-27T14:59:19.981" v="1477" actId="478"/>
          <ac:picMkLst>
            <pc:docMk/>
            <pc:sldMk cId="1744544088" sldId="267"/>
            <ac:picMk id="7" creationId="{40088F50-0B50-4FA9-AF73-B16B4ED72DDB}"/>
          </ac:picMkLst>
        </pc:picChg>
        <pc:picChg chg="add mod ord">
          <ac:chgData name="Roberto Basla" userId="3d983346-050d-4a89-98d9-03dd53af11dd" providerId="ADAL" clId="{1A94C8A1-2395-492D-9D49-A70B277D785A}" dt="2021-01-27T15:04:33.262" v="1492" actId="1076"/>
          <ac:picMkLst>
            <pc:docMk/>
            <pc:sldMk cId="1744544088" sldId="267"/>
            <ac:picMk id="14" creationId="{6F7AE1E8-A1F5-450A-A4DF-6C6031EA0C5F}"/>
          </ac:picMkLst>
        </pc:picChg>
      </pc:sldChg>
      <pc:sldChg chg="addSp delSp modSp new mod modTransition modAnim">
        <pc:chgData name="Roberto Basla" userId="3d983346-050d-4a89-98d9-03dd53af11dd" providerId="ADAL" clId="{1A94C8A1-2395-492D-9D49-A70B277D785A}" dt="2021-01-27T14:27:39.935" v="1254"/>
        <pc:sldMkLst>
          <pc:docMk/>
          <pc:sldMk cId="4108636260" sldId="268"/>
        </pc:sldMkLst>
        <pc:spChg chg="mod">
          <ac:chgData name="Roberto Basla" userId="3d983346-050d-4a89-98d9-03dd53af11dd" providerId="ADAL" clId="{1A94C8A1-2395-492D-9D49-A70B277D785A}" dt="2021-01-27T14:23:41.810" v="1221"/>
          <ac:spMkLst>
            <pc:docMk/>
            <pc:sldMk cId="4108636260" sldId="268"/>
            <ac:spMk id="2" creationId="{8CCBDE34-52D8-43CD-AD60-FE4C8CBA0B5E}"/>
          </ac:spMkLst>
        </pc:spChg>
        <pc:spChg chg="del">
          <ac:chgData name="Roberto Basla" userId="3d983346-050d-4a89-98d9-03dd53af11dd" providerId="ADAL" clId="{1A94C8A1-2395-492D-9D49-A70B277D785A}" dt="2021-01-27T14:24:02.150" v="1224" actId="478"/>
          <ac:spMkLst>
            <pc:docMk/>
            <pc:sldMk cId="4108636260" sldId="268"/>
            <ac:spMk id="3" creationId="{F3156927-0FED-4EF1-9A6F-258D4963860F}"/>
          </ac:spMkLst>
        </pc:spChg>
        <pc:graphicFrameChg chg="add mod">
          <ac:chgData name="Roberto Basla" userId="3d983346-050d-4a89-98d9-03dd53af11dd" providerId="ADAL" clId="{1A94C8A1-2395-492D-9D49-A70B277D785A}" dt="2021-01-27T14:24:07.046" v="1225" actId="1076"/>
          <ac:graphicFrameMkLst>
            <pc:docMk/>
            <pc:sldMk cId="4108636260" sldId="268"/>
            <ac:graphicFrameMk id="4" creationId="{B7826526-2D5C-417D-B9F3-450914E54D8C}"/>
          </ac:graphicFrameMkLst>
        </pc:graphicFrameChg>
      </pc:sldChg>
      <pc:sldChg chg="addSp delSp modSp add mod modTransition modAnim modNotesTx">
        <pc:chgData name="Roberto Basla" userId="3d983346-050d-4a89-98d9-03dd53af11dd" providerId="ADAL" clId="{1A94C8A1-2395-492D-9D49-A70B277D785A}" dt="2021-01-27T17:01:54.869" v="2531" actId="20577"/>
        <pc:sldMkLst>
          <pc:docMk/>
          <pc:sldMk cId="3423701575" sldId="269"/>
        </pc:sldMkLst>
        <pc:spChg chg="add del mod">
          <ac:chgData name="Roberto Basla" userId="3d983346-050d-4a89-98d9-03dd53af11dd" providerId="ADAL" clId="{1A94C8A1-2395-492D-9D49-A70B277D785A}" dt="2021-01-27T14:25:57.492" v="1234" actId="478"/>
          <ac:spMkLst>
            <pc:docMk/>
            <pc:sldMk cId="3423701575" sldId="269"/>
            <ac:spMk id="6" creationId="{5A9518A9-E97D-4118-9C40-D7CA7ED314F5}"/>
          </ac:spMkLst>
        </pc:spChg>
        <pc:spChg chg="add mod">
          <ac:chgData name="Roberto Basla" userId="3d983346-050d-4a89-98d9-03dd53af11dd" providerId="ADAL" clId="{1A94C8A1-2395-492D-9D49-A70B277D785A}" dt="2021-01-27T14:26:12.245" v="1236" actId="17032"/>
          <ac:spMkLst>
            <pc:docMk/>
            <pc:sldMk cId="3423701575" sldId="269"/>
            <ac:spMk id="7" creationId="{9CFC3565-81F5-47D6-860F-9DD2756AC74E}"/>
          </ac:spMkLst>
        </pc:spChg>
        <pc:picChg chg="add mod">
          <ac:chgData name="Roberto Basla" userId="3d983346-050d-4a89-98d9-03dd53af11dd" providerId="ADAL" clId="{1A94C8A1-2395-492D-9D49-A70B277D785A}" dt="2021-01-27T14:24:45.047" v="1230" actId="1076"/>
          <ac:picMkLst>
            <pc:docMk/>
            <pc:sldMk cId="3423701575" sldId="269"/>
            <ac:picMk id="5" creationId="{DBE84461-7472-42BB-ABBA-D6FCBB7235B3}"/>
          </ac:picMkLst>
        </pc:picChg>
      </pc:sldChg>
      <pc:sldChg chg="addSp delSp modSp add mod modTransition modAnim">
        <pc:chgData name="Roberto Basla" userId="3d983346-050d-4a89-98d9-03dd53af11dd" providerId="ADAL" clId="{1A94C8A1-2395-492D-9D49-A70B277D785A}" dt="2021-01-27T15:26:14.744" v="1751"/>
        <pc:sldMkLst>
          <pc:docMk/>
          <pc:sldMk cId="1969373873" sldId="270"/>
        </pc:sldMkLst>
        <pc:spChg chg="mod">
          <ac:chgData name="Roberto Basla" userId="3d983346-050d-4a89-98d9-03dd53af11dd" providerId="ADAL" clId="{1A94C8A1-2395-492D-9D49-A70B277D785A}" dt="2021-01-27T14:26:26.279" v="1240" actId="14100"/>
          <ac:spMkLst>
            <pc:docMk/>
            <pc:sldMk cId="1969373873" sldId="270"/>
            <ac:spMk id="7" creationId="{9CFC3565-81F5-47D6-860F-9DD2756AC74E}"/>
          </ac:spMkLst>
        </pc:spChg>
        <pc:picChg chg="del">
          <ac:chgData name="Roberto Basla" userId="3d983346-050d-4a89-98d9-03dd53af11dd" providerId="ADAL" clId="{1A94C8A1-2395-492D-9D49-A70B277D785A}" dt="2021-01-27T14:26:42.207" v="1243" actId="478"/>
          <ac:picMkLst>
            <pc:docMk/>
            <pc:sldMk cId="1969373873" sldId="270"/>
            <ac:picMk id="5" creationId="{DBE84461-7472-42BB-ABBA-D6FCBB7235B3}"/>
          </ac:picMkLst>
        </pc:picChg>
        <pc:picChg chg="add mod">
          <ac:chgData name="Roberto Basla" userId="3d983346-050d-4a89-98d9-03dd53af11dd" providerId="ADAL" clId="{1A94C8A1-2395-492D-9D49-A70B277D785A}" dt="2021-01-27T14:26:39.695" v="1242" actId="1076"/>
          <ac:picMkLst>
            <pc:docMk/>
            <pc:sldMk cId="1969373873" sldId="270"/>
            <ac:picMk id="6" creationId="{6B53DBF4-ECA9-4239-9B10-97BE5D369703}"/>
          </ac:picMkLst>
        </pc:picChg>
      </pc:sldChg>
      <pc:sldChg chg="addSp delSp modSp add mod modTransition modAnim">
        <pc:chgData name="Roberto Basla" userId="3d983346-050d-4a89-98d9-03dd53af11dd" providerId="ADAL" clId="{1A94C8A1-2395-492D-9D49-A70B277D785A}" dt="2021-01-27T15:26:14.744" v="1751"/>
        <pc:sldMkLst>
          <pc:docMk/>
          <pc:sldMk cId="1311771202" sldId="271"/>
        </pc:sldMkLst>
        <pc:spChg chg="del">
          <ac:chgData name="Roberto Basla" userId="3d983346-050d-4a89-98d9-03dd53af11dd" providerId="ADAL" clId="{1A94C8A1-2395-492D-9D49-A70B277D785A}" dt="2021-01-27T14:27:09.567" v="1248" actId="478"/>
          <ac:spMkLst>
            <pc:docMk/>
            <pc:sldMk cId="1311771202" sldId="271"/>
            <ac:spMk id="7" creationId="{9CFC3565-81F5-47D6-860F-9DD2756AC74E}"/>
          </ac:spMkLst>
        </pc:spChg>
        <pc:picChg chg="add mod">
          <ac:chgData name="Roberto Basla" userId="3d983346-050d-4a89-98d9-03dd53af11dd" providerId="ADAL" clId="{1A94C8A1-2395-492D-9D49-A70B277D785A}" dt="2021-01-27T14:27:22.199" v="1253" actId="1076"/>
          <ac:picMkLst>
            <pc:docMk/>
            <pc:sldMk cId="1311771202" sldId="271"/>
            <ac:picMk id="5" creationId="{E6BB5590-5359-4BBC-8C8A-CA3A8C1ECFBC}"/>
          </ac:picMkLst>
        </pc:picChg>
        <pc:picChg chg="del">
          <ac:chgData name="Roberto Basla" userId="3d983346-050d-4a89-98d9-03dd53af11dd" providerId="ADAL" clId="{1A94C8A1-2395-492D-9D49-A70B277D785A}" dt="2021-01-27T14:27:01.665" v="1245" actId="478"/>
          <ac:picMkLst>
            <pc:docMk/>
            <pc:sldMk cId="1311771202" sldId="271"/>
            <ac:picMk id="6" creationId="{6B53DBF4-ECA9-4239-9B10-97BE5D369703}"/>
          </ac:picMkLst>
        </pc:picChg>
        <pc:picChg chg="add mod">
          <ac:chgData name="Roberto Basla" userId="3d983346-050d-4a89-98d9-03dd53af11dd" providerId="ADAL" clId="{1A94C8A1-2395-492D-9D49-A70B277D785A}" dt="2021-01-27T14:27:19.934" v="1252" actId="1076"/>
          <ac:picMkLst>
            <pc:docMk/>
            <pc:sldMk cId="1311771202" sldId="271"/>
            <ac:picMk id="9" creationId="{C5C9C892-4232-4B23-93A0-FC8B3251CC1C}"/>
          </ac:picMkLst>
        </pc:picChg>
      </pc:sldChg>
      <pc:sldChg chg="addSp delSp modSp add mod modTransition modNotesTx">
        <pc:chgData name="Roberto Basla" userId="3d983346-050d-4a89-98d9-03dd53af11dd" providerId="ADAL" clId="{1A94C8A1-2395-492D-9D49-A70B277D785A}" dt="2021-01-27T17:30:05.892" v="5713" actId="20577"/>
        <pc:sldMkLst>
          <pc:docMk/>
          <pc:sldMk cId="1124186598" sldId="272"/>
        </pc:sldMkLst>
        <pc:spChg chg="mod">
          <ac:chgData name="Roberto Basla" userId="3d983346-050d-4a89-98d9-03dd53af11dd" providerId="ADAL" clId="{1A94C8A1-2395-492D-9D49-A70B277D785A}" dt="2021-01-27T14:30:22.791" v="1300" actId="1076"/>
          <ac:spMkLst>
            <pc:docMk/>
            <pc:sldMk cId="1124186598" sldId="272"/>
            <ac:spMk id="12" creationId="{ED1BAC45-DAB0-4AC3-B481-4D49CEB43302}"/>
          </ac:spMkLst>
        </pc:spChg>
        <pc:spChg chg="mod">
          <ac:chgData name="Roberto Basla" userId="3d983346-050d-4a89-98d9-03dd53af11dd" providerId="ADAL" clId="{1A94C8A1-2395-492D-9D49-A70B277D785A}" dt="2021-01-27T14:43:12.863" v="1384" actId="1076"/>
          <ac:spMkLst>
            <pc:docMk/>
            <pc:sldMk cId="1124186598" sldId="272"/>
            <ac:spMk id="13" creationId="{971E515E-DBF3-42E4-B8B6-047B92B4FFB6}"/>
          </ac:spMkLst>
        </pc:spChg>
        <pc:spChg chg="mod">
          <ac:chgData name="Roberto Basla" userId="3d983346-050d-4a89-98d9-03dd53af11dd" providerId="ADAL" clId="{1A94C8A1-2395-492D-9D49-A70B277D785A}" dt="2021-01-27T14:43:15.951" v="1385" actId="1076"/>
          <ac:spMkLst>
            <pc:docMk/>
            <pc:sldMk cId="1124186598" sldId="272"/>
            <ac:spMk id="14" creationId="{C15FB159-2204-403A-90E8-030C1B22985C}"/>
          </ac:spMkLst>
        </pc:spChg>
        <pc:spChg chg="mod">
          <ac:chgData name="Roberto Basla" userId="3d983346-050d-4a89-98d9-03dd53af11dd" providerId="ADAL" clId="{1A94C8A1-2395-492D-9D49-A70B277D785A}" dt="2021-01-27T14:30:48.438" v="1304" actId="1076"/>
          <ac:spMkLst>
            <pc:docMk/>
            <pc:sldMk cId="1124186598" sldId="272"/>
            <ac:spMk id="15" creationId="{E2DF1073-5787-4F6A-B3AD-11D1CC61C139}"/>
          </ac:spMkLst>
        </pc:spChg>
        <pc:spChg chg="mod">
          <ac:chgData name="Roberto Basla" userId="3d983346-050d-4a89-98d9-03dd53af11dd" providerId="ADAL" clId="{1A94C8A1-2395-492D-9D49-A70B277D785A}" dt="2021-01-27T14:33:37.209" v="1324" actId="13822"/>
          <ac:spMkLst>
            <pc:docMk/>
            <pc:sldMk cId="1124186598" sldId="272"/>
            <ac:spMk id="16" creationId="{F63302D9-C268-4AA5-80ED-CFBF6B75019B}"/>
          </ac:spMkLst>
        </pc:spChg>
        <pc:spChg chg="del">
          <ac:chgData name="Roberto Basla" userId="3d983346-050d-4a89-98d9-03dd53af11dd" providerId="ADAL" clId="{1A94C8A1-2395-492D-9D49-A70B277D785A}" dt="2021-01-27T17:29:03.083" v="5531" actId="478"/>
          <ac:spMkLst>
            <pc:docMk/>
            <pc:sldMk cId="1124186598" sldId="272"/>
            <ac:spMk id="47" creationId="{AA551FAD-689A-43AB-AE72-C7DCE842204E}"/>
          </ac:spMkLst>
        </pc:spChg>
        <pc:cxnChg chg="add del mod">
          <ac:chgData name="Roberto Basla" userId="3d983346-050d-4a89-98d9-03dd53af11dd" providerId="ADAL" clId="{1A94C8A1-2395-492D-9D49-A70B277D785A}" dt="2021-01-27T14:31:05.967" v="1306" actId="11529"/>
          <ac:cxnSpMkLst>
            <pc:docMk/>
            <pc:sldMk cId="1124186598" sldId="272"/>
            <ac:cxnSpMk id="18" creationId="{84C09C81-3A79-4541-8DE6-3D24A6EF21CF}"/>
          </ac:cxnSpMkLst>
        </pc:cxnChg>
        <pc:cxnChg chg="add mod ord">
          <ac:chgData name="Roberto Basla" userId="3d983346-050d-4a89-98d9-03dd53af11dd" providerId="ADAL" clId="{1A94C8A1-2395-492D-9D49-A70B277D785A}" dt="2021-01-27T14:32:45.187" v="1320" actId="167"/>
          <ac:cxnSpMkLst>
            <pc:docMk/>
            <pc:sldMk cId="1124186598" sldId="272"/>
            <ac:cxnSpMk id="20" creationId="{1CF9574D-65AC-49FB-B497-BC0F3274BF60}"/>
          </ac:cxnSpMkLst>
        </pc:cxnChg>
        <pc:cxnChg chg="add del mod ord">
          <ac:chgData name="Roberto Basla" userId="3d983346-050d-4a89-98d9-03dd53af11dd" providerId="ADAL" clId="{1A94C8A1-2395-492D-9D49-A70B277D785A}" dt="2021-01-27T14:40:09.686" v="1365" actId="478"/>
          <ac:cxnSpMkLst>
            <pc:docMk/>
            <pc:sldMk cId="1124186598" sldId="272"/>
            <ac:cxnSpMk id="21" creationId="{A804D2A7-4B61-4C02-8F62-B96F10F3D07F}"/>
          </ac:cxnSpMkLst>
        </pc:cxnChg>
        <pc:cxnChg chg="add mod ord">
          <ac:chgData name="Roberto Basla" userId="3d983346-050d-4a89-98d9-03dd53af11dd" providerId="ADAL" clId="{1A94C8A1-2395-492D-9D49-A70B277D785A}" dt="2021-01-27T14:32:45.187" v="1320" actId="167"/>
          <ac:cxnSpMkLst>
            <pc:docMk/>
            <pc:sldMk cId="1124186598" sldId="272"/>
            <ac:cxnSpMk id="22" creationId="{95D3BCE3-3C9E-48AD-9636-D6A82CFC5465}"/>
          </ac:cxnSpMkLst>
        </pc:cxnChg>
        <pc:cxnChg chg="add mod ord">
          <ac:chgData name="Roberto Basla" userId="3d983346-050d-4a89-98d9-03dd53af11dd" providerId="ADAL" clId="{1A94C8A1-2395-492D-9D49-A70B277D785A}" dt="2021-01-27T14:43:21.382" v="1386" actId="1076"/>
          <ac:cxnSpMkLst>
            <pc:docMk/>
            <pc:sldMk cId="1124186598" sldId="272"/>
            <ac:cxnSpMk id="26" creationId="{666A7EE5-A561-49CC-AC54-99502B4268E7}"/>
          </ac:cxnSpMkLst>
        </pc:cxnChg>
        <pc:cxnChg chg="mod">
          <ac:chgData name="Roberto Basla" userId="3d983346-050d-4a89-98d9-03dd53af11dd" providerId="ADAL" clId="{1A94C8A1-2395-492D-9D49-A70B277D785A}" dt="2021-01-27T15:28:38.349" v="1754" actId="14100"/>
          <ac:cxnSpMkLst>
            <pc:docMk/>
            <pc:sldMk cId="1124186598" sldId="272"/>
            <ac:cxnSpMk id="28" creationId="{F960E00E-F427-4CF1-8014-88069A61224F}"/>
          </ac:cxnSpMkLst>
        </pc:cxnChg>
        <pc:cxnChg chg="mod">
          <ac:chgData name="Roberto Basla" userId="3d983346-050d-4a89-98d9-03dd53af11dd" providerId="ADAL" clId="{1A94C8A1-2395-492D-9D49-A70B277D785A}" dt="2021-01-27T15:28:43.877" v="1756" actId="14100"/>
          <ac:cxnSpMkLst>
            <pc:docMk/>
            <pc:sldMk cId="1124186598" sldId="272"/>
            <ac:cxnSpMk id="30" creationId="{C16F684F-A27E-4061-A700-C89CFA07D5A4}"/>
          </ac:cxnSpMkLst>
        </pc:cxnChg>
        <pc:cxnChg chg="mod">
          <ac:chgData name="Roberto Basla" userId="3d983346-050d-4a89-98d9-03dd53af11dd" providerId="ADAL" clId="{1A94C8A1-2395-492D-9D49-A70B277D785A}" dt="2021-01-27T15:28:41.054" v="1755" actId="14100"/>
          <ac:cxnSpMkLst>
            <pc:docMk/>
            <pc:sldMk cId="1124186598" sldId="272"/>
            <ac:cxnSpMk id="40" creationId="{B1849C44-C0EA-4312-8D3E-187CA04D0C47}"/>
          </ac:cxnSpMkLst>
        </pc:cxnChg>
      </pc:sldChg>
      <pc:sldChg chg="addSp delSp modSp add mod modTransition modNotesTx">
        <pc:chgData name="Roberto Basla" userId="3d983346-050d-4a89-98d9-03dd53af11dd" providerId="ADAL" clId="{1A94C8A1-2395-492D-9D49-A70B277D785A}" dt="2021-01-27T21:25:06.670" v="6920" actId="166"/>
        <pc:sldMkLst>
          <pc:docMk/>
          <pc:sldMk cId="2123466411" sldId="273"/>
        </pc:sldMkLst>
        <pc:spChg chg="del">
          <ac:chgData name="Roberto Basla" userId="3d983346-050d-4a89-98d9-03dd53af11dd" providerId="ADAL" clId="{1A94C8A1-2395-492D-9D49-A70B277D785A}" dt="2021-01-27T14:34:04.134" v="1327" actId="478"/>
          <ac:spMkLst>
            <pc:docMk/>
            <pc:sldMk cId="2123466411" sldId="273"/>
            <ac:spMk id="12" creationId="{ED1BAC45-DAB0-4AC3-B481-4D49CEB43302}"/>
          </ac:spMkLst>
        </pc:spChg>
        <pc:spChg chg="del">
          <ac:chgData name="Roberto Basla" userId="3d983346-050d-4a89-98d9-03dd53af11dd" providerId="ADAL" clId="{1A94C8A1-2395-492D-9D49-A70B277D785A}" dt="2021-01-27T14:34:06.347" v="1329" actId="478"/>
          <ac:spMkLst>
            <pc:docMk/>
            <pc:sldMk cId="2123466411" sldId="273"/>
            <ac:spMk id="13" creationId="{971E515E-DBF3-42E4-B8B6-047B92B4FFB6}"/>
          </ac:spMkLst>
        </pc:spChg>
        <pc:spChg chg="del">
          <ac:chgData name="Roberto Basla" userId="3d983346-050d-4a89-98d9-03dd53af11dd" providerId="ADAL" clId="{1A94C8A1-2395-492D-9D49-A70B277D785A}" dt="2021-01-27T14:34:08.826" v="1332" actId="478"/>
          <ac:spMkLst>
            <pc:docMk/>
            <pc:sldMk cId="2123466411" sldId="273"/>
            <ac:spMk id="15" creationId="{E2DF1073-5787-4F6A-B3AD-11D1CC61C139}"/>
          </ac:spMkLst>
        </pc:spChg>
        <pc:spChg chg="ord">
          <ac:chgData name="Roberto Basla" userId="3d983346-050d-4a89-98d9-03dd53af11dd" providerId="ADAL" clId="{1A94C8A1-2395-492D-9D49-A70B277D785A}" dt="2021-01-27T21:25:06.670" v="6920" actId="166"/>
          <ac:spMkLst>
            <pc:docMk/>
            <pc:sldMk cId="2123466411" sldId="273"/>
            <ac:spMk id="33" creationId="{182EE3CA-151F-448E-85ED-7713C8EA9785}"/>
          </ac:spMkLst>
        </pc:spChg>
        <pc:spChg chg="add del mod">
          <ac:chgData name="Roberto Basla" userId="3d983346-050d-4a89-98d9-03dd53af11dd" providerId="ADAL" clId="{1A94C8A1-2395-492D-9D49-A70B277D785A}" dt="2021-01-27T14:43:51.947" v="1387" actId="478"/>
          <ac:spMkLst>
            <pc:docMk/>
            <pc:sldMk cId="2123466411" sldId="273"/>
            <ac:spMk id="33" creationId="{EA10C110-036C-4F49-9836-7668F6BB2DC3}"/>
          </ac:spMkLst>
        </pc:spChg>
        <pc:spChg chg="del">
          <ac:chgData name="Roberto Basla" userId="3d983346-050d-4a89-98d9-03dd53af11dd" providerId="ADAL" clId="{1A94C8A1-2395-492D-9D49-A70B277D785A}" dt="2021-01-27T17:29:49.149" v="5657" actId="478"/>
          <ac:spMkLst>
            <pc:docMk/>
            <pc:sldMk cId="2123466411" sldId="273"/>
            <ac:spMk id="42" creationId="{AED97B4C-0EB8-4D71-8C64-96EB4EB6352C}"/>
          </ac:spMkLst>
        </pc:spChg>
        <pc:picChg chg="add mod">
          <ac:chgData name="Roberto Basla" userId="3d983346-050d-4a89-98d9-03dd53af11dd" providerId="ADAL" clId="{1A94C8A1-2395-492D-9D49-A70B277D785A}" dt="2021-01-27T14:47:37.095" v="1405"/>
          <ac:picMkLst>
            <pc:docMk/>
            <pc:sldMk cId="2123466411" sldId="273"/>
            <ac:picMk id="48" creationId="{473E98CF-1CEF-43CE-88F4-3056B5AF265F}"/>
          </ac:picMkLst>
        </pc:picChg>
        <pc:cxnChg chg="add del mod">
          <ac:chgData name="Roberto Basla" userId="3d983346-050d-4a89-98d9-03dd53af11dd" providerId="ADAL" clId="{1A94C8A1-2395-492D-9D49-A70B277D785A}" dt="2021-01-27T14:34:22.096" v="1334" actId="11529"/>
          <ac:cxnSpMkLst>
            <pc:docMk/>
            <pc:sldMk cId="2123466411" sldId="273"/>
            <ac:cxnSpMk id="18" creationId="{9BB27EC7-18CB-4B27-9CC6-2CDFECB28F73}"/>
          </ac:cxnSpMkLst>
        </pc:cxnChg>
        <pc:cxnChg chg="del mod">
          <ac:chgData name="Roberto Basla" userId="3d983346-050d-4a89-98d9-03dd53af11dd" providerId="ADAL" clId="{1A94C8A1-2395-492D-9D49-A70B277D785A}" dt="2021-01-27T14:34:05.533" v="1328" actId="478"/>
          <ac:cxnSpMkLst>
            <pc:docMk/>
            <pc:sldMk cId="2123466411" sldId="273"/>
            <ac:cxnSpMk id="20" creationId="{1CF9574D-65AC-49FB-B497-BC0F3274BF60}"/>
          </ac:cxnSpMkLst>
        </pc:cxnChg>
        <pc:cxnChg chg="del mod">
          <ac:chgData name="Roberto Basla" userId="3d983346-050d-4a89-98d9-03dd53af11dd" providerId="ADAL" clId="{1A94C8A1-2395-492D-9D49-A70B277D785A}" dt="2021-01-27T14:34:07.415" v="1330" actId="478"/>
          <ac:cxnSpMkLst>
            <pc:docMk/>
            <pc:sldMk cId="2123466411" sldId="273"/>
            <ac:cxnSpMk id="21" creationId="{A804D2A7-4B61-4C02-8F62-B96F10F3D07F}"/>
          </ac:cxnSpMkLst>
        </pc:cxnChg>
        <pc:cxnChg chg="del mod">
          <ac:chgData name="Roberto Basla" userId="3d983346-050d-4a89-98d9-03dd53af11dd" providerId="ADAL" clId="{1A94C8A1-2395-492D-9D49-A70B277D785A}" dt="2021-01-27T14:34:08.246" v="1331" actId="478"/>
          <ac:cxnSpMkLst>
            <pc:docMk/>
            <pc:sldMk cId="2123466411" sldId="273"/>
            <ac:cxnSpMk id="22" creationId="{95D3BCE3-3C9E-48AD-9636-D6A82CFC5465}"/>
          </ac:cxnSpMkLst>
        </pc:cxnChg>
        <pc:cxnChg chg="add mod ord">
          <ac:chgData name="Roberto Basla" userId="3d983346-050d-4a89-98d9-03dd53af11dd" providerId="ADAL" clId="{1A94C8A1-2395-492D-9D49-A70B277D785A}" dt="2021-01-27T14:44:01.751" v="1389" actId="14100"/>
          <ac:cxnSpMkLst>
            <pc:docMk/>
            <pc:sldMk cId="2123466411" sldId="273"/>
            <ac:cxnSpMk id="23" creationId="{9FF2E863-134D-46D2-A2D1-1A40CA04E2B6}"/>
          </ac:cxnSpMkLst>
        </pc:cxnChg>
        <pc:cxnChg chg="add mod ord">
          <ac:chgData name="Roberto Basla" userId="3d983346-050d-4a89-98d9-03dd53af11dd" providerId="ADAL" clId="{1A94C8A1-2395-492D-9D49-A70B277D785A}" dt="2021-01-27T14:44:13.727" v="1392" actId="14100"/>
          <ac:cxnSpMkLst>
            <pc:docMk/>
            <pc:sldMk cId="2123466411" sldId="273"/>
            <ac:cxnSpMk id="27" creationId="{0A4F085A-D70B-4471-A5FE-C1E7501AD8BF}"/>
          </ac:cxnSpMkLst>
        </pc:cxnChg>
        <pc:cxnChg chg="add del mod ord">
          <ac:chgData name="Roberto Basla" userId="3d983346-050d-4a89-98d9-03dd53af11dd" providerId="ADAL" clId="{1A94C8A1-2395-492D-9D49-A70B277D785A}" dt="2021-01-27T14:40:35.452" v="1371" actId="478"/>
          <ac:cxnSpMkLst>
            <pc:docMk/>
            <pc:sldMk cId="2123466411" sldId="273"/>
            <ac:cxnSpMk id="30" creationId="{0F9F8A05-A2C9-453E-B988-7201A33E058B}"/>
          </ac:cxnSpMkLst>
        </pc:cxnChg>
        <pc:cxnChg chg="add del mod">
          <ac:chgData name="Roberto Basla" userId="3d983346-050d-4a89-98d9-03dd53af11dd" providerId="ADAL" clId="{1A94C8A1-2395-492D-9D49-A70B277D785A}" dt="2021-01-27T14:44:26.568" v="1394" actId="11529"/>
          <ac:cxnSpMkLst>
            <pc:docMk/>
            <pc:sldMk cId="2123466411" sldId="273"/>
            <ac:cxnSpMk id="44" creationId="{0CA04B4E-FD3E-4DA3-ADBF-12F546288AB3}"/>
          </ac:cxnSpMkLst>
        </pc:cxnChg>
        <pc:cxnChg chg="add mod">
          <ac:chgData name="Roberto Basla" userId="3d983346-050d-4a89-98d9-03dd53af11dd" providerId="ADAL" clId="{1A94C8A1-2395-492D-9D49-A70B277D785A}" dt="2021-01-27T14:44:41.177" v="1398" actId="1582"/>
          <ac:cxnSpMkLst>
            <pc:docMk/>
            <pc:sldMk cId="2123466411" sldId="273"/>
            <ac:cxnSpMk id="46" creationId="{56DA87F4-7375-45DB-BF4F-505745C5A18F}"/>
          </ac:cxnSpMkLst>
        </pc:cxnChg>
      </pc:sldChg>
      <pc:sldChg chg="addSp delSp modSp add mod modTransition modNotesTx">
        <pc:chgData name="Roberto Basla" userId="3d983346-050d-4a89-98d9-03dd53af11dd" providerId="ADAL" clId="{1A94C8A1-2395-492D-9D49-A70B277D785A}" dt="2021-01-27T18:08:57.737" v="6846" actId="20577"/>
        <pc:sldMkLst>
          <pc:docMk/>
          <pc:sldMk cId="260435799" sldId="277"/>
        </pc:sldMkLst>
        <pc:spChg chg="mod">
          <ac:chgData name="Roberto Basla" userId="3d983346-050d-4a89-98d9-03dd53af11dd" providerId="ADAL" clId="{1A94C8A1-2395-492D-9D49-A70B277D785A}" dt="2021-01-27T14:38:45.774" v="1360" actId="1076"/>
          <ac:spMkLst>
            <pc:docMk/>
            <pc:sldMk cId="260435799" sldId="277"/>
            <ac:spMk id="14" creationId="{C15FB159-2204-403A-90E8-030C1B22985C}"/>
          </ac:spMkLst>
        </pc:spChg>
        <pc:spChg chg="mod ord">
          <ac:chgData name="Roberto Basla" userId="3d983346-050d-4a89-98d9-03dd53af11dd" providerId="ADAL" clId="{1A94C8A1-2395-492D-9D49-A70B277D785A}" dt="2021-01-27T14:49:35.324" v="1409" actId="166"/>
          <ac:spMkLst>
            <pc:docMk/>
            <pc:sldMk cId="260435799" sldId="277"/>
            <ac:spMk id="16" creationId="{F63302D9-C268-4AA5-80ED-CFBF6B75019B}"/>
          </ac:spMkLst>
        </pc:spChg>
        <pc:spChg chg="del mod">
          <ac:chgData name="Roberto Basla" userId="3d983346-050d-4a89-98d9-03dd53af11dd" providerId="ADAL" clId="{1A94C8A1-2395-492D-9D49-A70B277D785A}" dt="2021-01-27T14:44:57.321" v="1399" actId="478"/>
          <ac:spMkLst>
            <pc:docMk/>
            <pc:sldMk cId="260435799" sldId="277"/>
            <ac:spMk id="17" creationId="{AC456CB5-1693-431D-9034-560B0B1E73FB}"/>
          </ac:spMkLst>
        </pc:spChg>
        <pc:spChg chg="add mod">
          <ac:chgData name="Roberto Basla" userId="3d983346-050d-4a89-98d9-03dd53af11dd" providerId="ADAL" clId="{1A94C8A1-2395-492D-9D49-A70B277D785A}" dt="2021-01-27T14:45:06.871" v="1401" actId="1076"/>
          <ac:spMkLst>
            <pc:docMk/>
            <pc:sldMk cId="260435799" sldId="277"/>
            <ac:spMk id="18" creationId="{3AE68604-9613-428A-B00F-77DC29CB42F8}"/>
          </ac:spMkLst>
        </pc:spChg>
        <pc:picChg chg="add del mod">
          <ac:chgData name="Roberto Basla" userId="3d983346-050d-4a89-98d9-03dd53af11dd" providerId="ADAL" clId="{1A94C8A1-2395-492D-9D49-A70B277D785A}" dt="2021-01-27T14:49:51.660" v="1411" actId="478"/>
          <ac:picMkLst>
            <pc:docMk/>
            <pc:sldMk cId="260435799" sldId="277"/>
            <ac:picMk id="12" creationId="{505C9D2F-E4C0-4C96-9A40-4A843EB12F4B}"/>
          </ac:picMkLst>
        </pc:picChg>
        <pc:cxnChg chg="del mod">
          <ac:chgData name="Roberto Basla" userId="3d983346-050d-4a89-98d9-03dd53af11dd" providerId="ADAL" clId="{1A94C8A1-2395-492D-9D49-A70B277D785A}" dt="2021-01-27T14:38:14.264" v="1353" actId="478"/>
          <ac:cxnSpMkLst>
            <pc:docMk/>
            <pc:sldMk cId="260435799" sldId="277"/>
            <ac:cxnSpMk id="23" creationId="{9FF2E863-134D-46D2-A2D1-1A40CA04E2B6}"/>
          </ac:cxnSpMkLst>
        </pc:cxnChg>
        <pc:cxnChg chg="del mod">
          <ac:chgData name="Roberto Basla" userId="3d983346-050d-4a89-98d9-03dd53af11dd" providerId="ADAL" clId="{1A94C8A1-2395-492D-9D49-A70B277D785A}" dt="2021-01-27T14:38:15.669" v="1354" actId="478"/>
          <ac:cxnSpMkLst>
            <pc:docMk/>
            <pc:sldMk cId="260435799" sldId="277"/>
            <ac:cxnSpMk id="27" creationId="{0A4F085A-D70B-4471-A5FE-C1E7501AD8BF}"/>
          </ac:cxnSpMkLst>
        </pc:cxnChg>
        <pc:cxnChg chg="del mod">
          <ac:chgData name="Roberto Basla" userId="3d983346-050d-4a89-98d9-03dd53af11dd" providerId="ADAL" clId="{1A94C8A1-2395-492D-9D49-A70B277D785A}" dt="2021-01-27T14:38:17.217" v="1355" actId="478"/>
          <ac:cxnSpMkLst>
            <pc:docMk/>
            <pc:sldMk cId="260435799" sldId="277"/>
            <ac:cxnSpMk id="30" creationId="{0F9F8A05-A2C9-453E-B988-7201A33E058B}"/>
          </ac:cxnSpMkLst>
        </pc:cxnChg>
      </pc:sldChg>
      <pc:sldChg chg="modSp ord modTransition modAnim">
        <pc:chgData name="Roberto Basla" userId="3d983346-050d-4a89-98d9-03dd53af11dd" providerId="ADAL" clId="{1A94C8A1-2395-492D-9D49-A70B277D785A}" dt="2021-01-27T18:10:46.992" v="6919" actId="20577"/>
        <pc:sldMkLst>
          <pc:docMk/>
          <pc:sldMk cId="934029364" sldId="278"/>
        </pc:sldMkLst>
        <pc:spChg chg="mod">
          <ac:chgData name="Roberto Basla" userId="3d983346-050d-4a89-98d9-03dd53af11dd" providerId="ADAL" clId="{1A94C8A1-2395-492D-9D49-A70B277D785A}" dt="2021-01-27T18:10:46.992" v="6919" actId="20577"/>
          <ac:spMkLst>
            <pc:docMk/>
            <pc:sldMk cId="934029364" sldId="278"/>
            <ac:spMk id="2" creationId="{AD590F39-E3C7-4DEC-A9CE-14CE562D6D79}"/>
          </ac:spMkLst>
        </pc:spChg>
      </pc:sldChg>
      <pc:sldChg chg="addSp modSp add mod modTransition modNotesTx">
        <pc:chgData name="Roberto Basla" userId="3d983346-050d-4a89-98d9-03dd53af11dd" providerId="ADAL" clId="{1A94C8A1-2395-492D-9D49-A70B277D785A}" dt="2021-01-27T21:25:46.951" v="6923" actId="20577"/>
        <pc:sldMkLst>
          <pc:docMk/>
          <pc:sldMk cId="3521152891" sldId="280"/>
        </pc:sldMkLst>
        <pc:spChg chg="ord">
          <ac:chgData name="Roberto Basla" userId="3d983346-050d-4a89-98d9-03dd53af11dd" providerId="ADAL" clId="{1A94C8A1-2395-492D-9D49-A70B277D785A}" dt="2021-01-27T14:50:42.796" v="1423" actId="166"/>
          <ac:spMkLst>
            <pc:docMk/>
            <pc:sldMk cId="3521152891" sldId="280"/>
            <ac:spMk id="16" creationId="{F63302D9-C268-4AA5-80ED-CFBF6B75019B}"/>
          </ac:spMkLst>
        </pc:spChg>
        <pc:spChg chg="add mod ord">
          <ac:chgData name="Roberto Basla" userId="3d983346-050d-4a89-98d9-03dd53af11dd" providerId="ADAL" clId="{1A94C8A1-2395-492D-9D49-A70B277D785A}" dt="2021-01-27T14:50:39.647" v="1422" actId="167"/>
          <ac:spMkLst>
            <pc:docMk/>
            <pc:sldMk cId="3521152891" sldId="280"/>
            <ac:spMk id="19" creationId="{EE514600-9C5F-4153-B8FB-1F320D8AF0CD}"/>
          </ac:spMkLst>
        </pc:spChg>
        <pc:spChg chg="ord">
          <ac:chgData name="Roberto Basla" userId="3d983346-050d-4a89-98d9-03dd53af11dd" providerId="ADAL" clId="{1A94C8A1-2395-492D-9D49-A70B277D785A}" dt="2021-01-27T21:25:14.586" v="6921" actId="166"/>
          <ac:spMkLst>
            <pc:docMk/>
            <pc:sldMk cId="3521152891" sldId="280"/>
            <ac:spMk id="34" creationId="{275621A3-788B-469C-9E23-C7054F257AEE}"/>
          </ac:spMkLst>
        </pc:spChg>
        <pc:spChg chg="ord">
          <ac:chgData name="Roberto Basla" userId="3d983346-050d-4a89-98d9-03dd53af11dd" providerId="ADAL" clId="{1A94C8A1-2395-492D-9D49-A70B277D785A}" dt="2021-01-27T21:25:16.481" v="6922" actId="166"/>
          <ac:spMkLst>
            <pc:docMk/>
            <pc:sldMk cId="3521152891" sldId="280"/>
            <ac:spMk id="35" creationId="{6EF1EFD6-7624-43F2-BC22-B3035888B8AB}"/>
          </ac:spMkLst>
        </pc:spChg>
        <pc:cxnChg chg="add mod">
          <ac:chgData name="Roberto Basla" userId="3d983346-050d-4a89-98d9-03dd53af11dd" providerId="ADAL" clId="{1A94C8A1-2395-492D-9D49-A70B277D785A}" dt="2021-01-27T14:50:08.886" v="1415" actId="14100"/>
          <ac:cxnSpMkLst>
            <pc:docMk/>
            <pc:sldMk cId="3521152891" sldId="280"/>
            <ac:cxnSpMk id="13" creationId="{555143B3-AA9E-4A00-A9B2-9B905EA2573D}"/>
          </ac:cxnSpMkLst>
        </pc:cxnChg>
        <pc:cxnChg chg="add mod">
          <ac:chgData name="Roberto Basla" userId="3d983346-050d-4a89-98d9-03dd53af11dd" providerId="ADAL" clId="{1A94C8A1-2395-492D-9D49-A70B277D785A}" dt="2021-01-27T14:51:02.614" v="1428" actId="14100"/>
          <ac:cxnSpMkLst>
            <pc:docMk/>
            <pc:sldMk cId="3521152891" sldId="280"/>
            <ac:cxnSpMk id="20" creationId="{A4C7410B-5DD1-4640-8665-0F7FD5B7BCE6}"/>
          </ac:cxnSpMkLst>
        </pc:cxnChg>
        <pc:cxnChg chg="mod">
          <ac:chgData name="Roberto Basla" userId="3d983346-050d-4a89-98d9-03dd53af11dd" providerId="ADAL" clId="{1A94C8A1-2395-492D-9D49-A70B277D785A}" dt="2021-01-27T15:35:25.989" v="1789" actId="14100"/>
          <ac:cxnSpMkLst>
            <pc:docMk/>
            <pc:sldMk cId="3521152891" sldId="280"/>
            <ac:cxnSpMk id="43" creationId="{76EF3189-D8A1-4563-81FF-EFFAF3E7D629}"/>
          </ac:cxnSpMkLst>
        </pc:cxnChg>
        <pc:cxnChg chg="mod">
          <ac:chgData name="Roberto Basla" userId="3d983346-050d-4a89-98d9-03dd53af11dd" providerId="ADAL" clId="{1A94C8A1-2395-492D-9D49-A70B277D785A}" dt="2021-01-27T15:35:28.829" v="1790" actId="14100"/>
          <ac:cxnSpMkLst>
            <pc:docMk/>
            <pc:sldMk cId="3521152891" sldId="280"/>
            <ac:cxnSpMk id="46" creationId="{6B3FC242-27FE-49AD-940E-25A6FEB02D03}"/>
          </ac:cxnSpMkLst>
        </pc:cxnChg>
      </pc:sldChg>
      <pc:sldChg chg="addSp delSp modSp add mod modTransition modNotesTx">
        <pc:chgData name="Roberto Basla" userId="3d983346-050d-4a89-98d9-03dd53af11dd" providerId="ADAL" clId="{1A94C8A1-2395-492D-9D49-A70B277D785A}" dt="2021-01-27T17:21:48.174" v="4624" actId="20577"/>
        <pc:sldMkLst>
          <pc:docMk/>
          <pc:sldMk cId="1466024009" sldId="281"/>
        </pc:sldMkLst>
        <pc:picChg chg="add mod">
          <ac:chgData name="Roberto Basla" userId="3d983346-050d-4a89-98d9-03dd53af11dd" providerId="ADAL" clId="{1A94C8A1-2395-492D-9D49-A70B277D785A}" dt="2021-01-27T14:53:15.496" v="1447" actId="1076"/>
          <ac:picMkLst>
            <pc:docMk/>
            <pc:sldMk cId="1466024009" sldId="281"/>
            <ac:picMk id="4" creationId="{B87A045B-BE67-41F3-B34A-992C2E1AAE5A}"/>
          </ac:picMkLst>
        </pc:picChg>
        <pc:picChg chg="del">
          <ac:chgData name="Roberto Basla" userId="3d983346-050d-4a89-98d9-03dd53af11dd" providerId="ADAL" clId="{1A94C8A1-2395-492D-9D49-A70B277D785A}" dt="2021-01-27T14:52:30.386" v="1432" actId="478"/>
          <ac:picMkLst>
            <pc:docMk/>
            <pc:sldMk cId="1466024009" sldId="281"/>
            <ac:picMk id="5" creationId="{A1E6A477-D7C6-4A24-9BD3-D7DB4A8E19FE}"/>
          </ac:picMkLst>
        </pc:picChg>
        <pc:picChg chg="add del mod">
          <ac:chgData name="Roberto Basla" userId="3d983346-050d-4a89-98d9-03dd53af11dd" providerId="ADAL" clId="{1A94C8A1-2395-492D-9D49-A70B277D785A}" dt="2021-01-27T14:53:00.863" v="1441" actId="478"/>
          <ac:picMkLst>
            <pc:docMk/>
            <pc:sldMk cId="1466024009" sldId="281"/>
            <ac:picMk id="7" creationId="{5096DD67-42EF-45F1-BA8E-4CFB8046F7B0}"/>
          </ac:picMkLst>
        </pc:picChg>
      </pc:sldChg>
      <pc:sldChg chg="addSp delSp modSp add mod modTransition modNotesTx">
        <pc:chgData name="Roberto Basla" userId="3d983346-050d-4a89-98d9-03dd53af11dd" providerId="ADAL" clId="{1A94C8A1-2395-492D-9D49-A70B277D785A}" dt="2021-01-27T17:22:48.285" v="4814" actId="20577"/>
        <pc:sldMkLst>
          <pc:docMk/>
          <pc:sldMk cId="1167601055" sldId="282"/>
        </pc:sldMkLst>
        <pc:picChg chg="del">
          <ac:chgData name="Roberto Basla" userId="3d983346-050d-4a89-98d9-03dd53af11dd" providerId="ADAL" clId="{1A94C8A1-2395-492D-9D49-A70B277D785A}" dt="2021-01-27T14:53:28.195" v="1451" actId="478"/>
          <ac:picMkLst>
            <pc:docMk/>
            <pc:sldMk cId="1167601055" sldId="282"/>
            <ac:picMk id="4" creationId="{B87A045B-BE67-41F3-B34A-992C2E1AAE5A}"/>
          </ac:picMkLst>
        </pc:picChg>
        <pc:picChg chg="add mod">
          <ac:chgData name="Roberto Basla" userId="3d983346-050d-4a89-98d9-03dd53af11dd" providerId="ADAL" clId="{1A94C8A1-2395-492D-9D49-A70B277D785A}" dt="2021-01-27T14:53:36.015" v="1454" actId="1076"/>
          <ac:picMkLst>
            <pc:docMk/>
            <pc:sldMk cId="1167601055" sldId="282"/>
            <ac:picMk id="5" creationId="{310EBC6B-3227-4243-B216-245A503E89B1}"/>
          </ac:picMkLst>
        </pc:picChg>
      </pc:sldChg>
      <pc:sldChg chg="new del">
        <pc:chgData name="Roberto Basla" userId="3d983346-050d-4a89-98d9-03dd53af11dd" providerId="ADAL" clId="{1A94C8A1-2395-492D-9D49-A70B277D785A}" dt="2021-01-27T14:53:23.789" v="1449" actId="680"/>
        <pc:sldMkLst>
          <pc:docMk/>
          <pc:sldMk cId="3675647851" sldId="282"/>
        </pc:sldMkLst>
      </pc:sldChg>
      <pc:sldChg chg="addSp delSp modSp add del mod">
        <pc:chgData name="Roberto Basla" userId="3d983346-050d-4a89-98d9-03dd53af11dd" providerId="ADAL" clId="{1A94C8A1-2395-492D-9D49-A70B277D785A}" dt="2021-01-27T14:59:11.720" v="1475" actId="2696"/>
        <pc:sldMkLst>
          <pc:docMk/>
          <pc:sldMk cId="3168913761" sldId="283"/>
        </pc:sldMkLst>
        <pc:spChg chg="add del mod">
          <ac:chgData name="Roberto Basla" userId="3d983346-050d-4a89-98d9-03dd53af11dd" providerId="ADAL" clId="{1A94C8A1-2395-492D-9D49-A70B277D785A}" dt="2021-01-27T14:58:56.120" v="1471"/>
          <ac:spMkLst>
            <pc:docMk/>
            <pc:sldMk cId="3168913761" sldId="283"/>
            <ac:spMk id="4" creationId="{B2DCAFE4-4EFA-45C3-99C9-75AC83E27D26}"/>
          </ac:spMkLst>
        </pc:spChg>
        <pc:picChg chg="del">
          <ac:chgData name="Roberto Basla" userId="3d983346-050d-4a89-98d9-03dd53af11dd" providerId="ADAL" clId="{1A94C8A1-2395-492D-9D49-A70B277D785A}" dt="2021-01-27T14:58:48.657" v="1469" actId="478"/>
          <ac:picMkLst>
            <pc:docMk/>
            <pc:sldMk cId="3168913761" sldId="283"/>
            <ac:picMk id="5" creationId="{F1C390C8-D2BE-4B94-9D95-33C996A2E4B6}"/>
          </ac:picMkLst>
        </pc:picChg>
        <pc:picChg chg="del">
          <ac:chgData name="Roberto Basla" userId="3d983346-050d-4a89-98d9-03dd53af11dd" providerId="ADAL" clId="{1A94C8A1-2395-492D-9D49-A70B277D785A}" dt="2021-01-27T14:58:51.516" v="1470" actId="478"/>
          <ac:picMkLst>
            <pc:docMk/>
            <pc:sldMk cId="3168913761" sldId="283"/>
            <ac:picMk id="7" creationId="{40088F50-0B50-4FA9-AF73-B16B4ED72DDB}"/>
          </ac:picMkLst>
        </pc:picChg>
        <pc:picChg chg="add mod">
          <ac:chgData name="Roberto Basla" userId="3d983346-050d-4a89-98d9-03dd53af11dd" providerId="ADAL" clId="{1A94C8A1-2395-492D-9D49-A70B277D785A}" dt="2021-01-27T14:58:56.120" v="1471"/>
          <ac:picMkLst>
            <pc:docMk/>
            <pc:sldMk cId="3168913761" sldId="283"/>
            <ac:picMk id="8" creationId="{D3C1449A-B775-49FB-A72C-E1431DD8FBBC}"/>
          </ac:picMkLst>
        </pc:picChg>
      </pc:sldChg>
      <pc:sldChg chg="addSp delSp modSp add mod modTransition modNotesTx">
        <pc:chgData name="Roberto Basla" userId="3d983346-050d-4a89-98d9-03dd53af11dd" providerId="ADAL" clId="{1A94C8A1-2395-492D-9D49-A70B277D785A}" dt="2021-01-27T17:33:53.679" v="6330" actId="20577"/>
        <pc:sldMkLst>
          <pc:docMk/>
          <pc:sldMk cId="3654825716" sldId="284"/>
        </pc:sldMkLst>
        <pc:spChg chg="mod">
          <ac:chgData name="Roberto Basla" userId="3d983346-050d-4a89-98d9-03dd53af11dd" providerId="ADAL" clId="{1A94C8A1-2395-492D-9D49-A70B277D785A}" dt="2021-01-27T15:08:18.031" v="1537" actId="20577"/>
          <ac:spMkLst>
            <pc:docMk/>
            <pc:sldMk cId="3654825716" sldId="284"/>
            <ac:spMk id="2" creationId="{37159981-0E02-486C-9C60-D03C45CE6C16}"/>
          </ac:spMkLst>
        </pc:spChg>
        <pc:spChg chg="add del mod">
          <ac:chgData name="Roberto Basla" userId="3d983346-050d-4a89-98d9-03dd53af11dd" providerId="ADAL" clId="{1A94C8A1-2395-492D-9D49-A70B277D785A}" dt="2021-01-27T14:59:04.721" v="1474"/>
          <ac:spMkLst>
            <pc:docMk/>
            <pc:sldMk cId="3654825716" sldId="284"/>
            <ac:spMk id="4" creationId="{9C535729-EFF6-4141-8FEC-A97ABAFBAAF9}"/>
          </ac:spMkLst>
        </pc:spChg>
        <pc:picChg chg="add mod">
          <ac:chgData name="Roberto Basla" userId="3d983346-050d-4a89-98d9-03dd53af11dd" providerId="ADAL" clId="{1A94C8A1-2395-492D-9D49-A70B277D785A}" dt="2021-01-27T14:59:04.721" v="1474"/>
          <ac:picMkLst>
            <pc:docMk/>
            <pc:sldMk cId="3654825716" sldId="284"/>
            <ac:picMk id="6" creationId="{EE9B6B6A-5F57-408F-AC67-719EC10BFAE2}"/>
          </ac:picMkLst>
        </pc:picChg>
        <pc:picChg chg="del">
          <ac:chgData name="Roberto Basla" userId="3d983346-050d-4a89-98d9-03dd53af11dd" providerId="ADAL" clId="{1A94C8A1-2395-492D-9D49-A70B277D785A}" dt="2021-01-27T14:59:01.612" v="1473" actId="478"/>
          <ac:picMkLst>
            <pc:docMk/>
            <pc:sldMk cId="3654825716" sldId="284"/>
            <ac:picMk id="8" creationId="{D3C1449A-B775-49FB-A72C-E1431DD8FBBC}"/>
          </ac:picMkLst>
        </pc:picChg>
      </pc:sldChg>
      <pc:sldChg chg="modTransition modAnim modNotesTx">
        <pc:chgData name="Roberto Basla" userId="3d983346-050d-4a89-98d9-03dd53af11dd" providerId="ADAL" clId="{1A94C8A1-2395-492D-9D49-A70B277D785A}" dt="2021-01-27T17:03:59.412" v="2652" actId="20577"/>
        <pc:sldMkLst>
          <pc:docMk/>
          <pc:sldMk cId="4031248432" sldId="285"/>
        </pc:sldMkLst>
      </pc:sldChg>
      <pc:sldChg chg="addSp delSp modSp add mod ord modTransition modNotesTx">
        <pc:chgData name="Roberto Basla" userId="3d983346-050d-4a89-98d9-03dd53af11dd" providerId="ADAL" clId="{1A94C8A1-2395-492D-9D49-A70B277D785A}" dt="2021-01-27T17:32:50.441" v="6169" actId="20577"/>
        <pc:sldMkLst>
          <pc:docMk/>
          <pc:sldMk cId="3116664612" sldId="286"/>
        </pc:sldMkLst>
        <pc:picChg chg="add mod ord">
          <ac:chgData name="Roberto Basla" userId="3d983346-050d-4a89-98d9-03dd53af11dd" providerId="ADAL" clId="{1A94C8A1-2395-492D-9D49-A70B277D785A}" dt="2021-01-27T15:06:39.418" v="1512" actId="167"/>
          <ac:picMkLst>
            <pc:docMk/>
            <pc:sldMk cId="3116664612" sldId="286"/>
            <ac:picMk id="4" creationId="{196791EB-98AC-4A67-8C29-7E0E3F04A829}"/>
          </ac:picMkLst>
        </pc:picChg>
        <pc:picChg chg="del">
          <ac:chgData name="Roberto Basla" userId="3d983346-050d-4a89-98d9-03dd53af11dd" providerId="ADAL" clId="{1A94C8A1-2395-492D-9D49-A70B277D785A}" dt="2021-01-27T15:06:16.874" v="1503" actId="478"/>
          <ac:picMkLst>
            <pc:docMk/>
            <pc:sldMk cId="3116664612" sldId="286"/>
            <ac:picMk id="14" creationId="{6F7AE1E8-A1F5-450A-A4DF-6C6031EA0C5F}"/>
          </ac:picMkLst>
        </pc:picChg>
      </pc:sldChg>
      <pc:sldChg chg="modSp mod modTransition">
        <pc:chgData name="Roberto Basla" userId="3d983346-050d-4a89-98d9-03dd53af11dd" providerId="ADAL" clId="{1A94C8A1-2395-492D-9D49-A70B277D785A}" dt="2021-01-27T15:26:14.744" v="1751"/>
        <pc:sldMkLst>
          <pc:docMk/>
          <pc:sldMk cId="3271543018" sldId="287"/>
        </pc:sldMkLst>
        <pc:spChg chg="mod">
          <ac:chgData name="Roberto Basla" userId="3d983346-050d-4a89-98d9-03dd53af11dd" providerId="ADAL" clId="{1A94C8A1-2395-492D-9D49-A70B277D785A}" dt="2021-01-27T15:07:39.295" v="1530" actId="5793"/>
          <ac:spMkLst>
            <pc:docMk/>
            <pc:sldMk cId="3271543018" sldId="287"/>
            <ac:spMk id="2" creationId="{7354FDAC-304E-4892-AB2F-8445AC4E5795}"/>
          </ac:spMkLst>
        </pc:spChg>
        <pc:spChg chg="mod">
          <ac:chgData name="Roberto Basla" userId="3d983346-050d-4a89-98d9-03dd53af11dd" providerId="ADAL" clId="{1A94C8A1-2395-492D-9D49-A70B277D785A}" dt="2021-01-27T15:12:26.903" v="1539" actId="1076"/>
          <ac:spMkLst>
            <pc:docMk/>
            <pc:sldMk cId="3271543018" sldId="287"/>
            <ac:spMk id="3" creationId="{5C58D08B-7F37-400E-AD61-807D84E18B5A}"/>
          </ac:spMkLst>
        </pc:spChg>
      </pc:sldChg>
      <pc:sldChg chg="modSp add mod modTransition modNotesTx">
        <pc:chgData name="Roberto Basla" userId="3d983346-050d-4a89-98d9-03dd53af11dd" providerId="ADAL" clId="{1A94C8A1-2395-492D-9D49-A70B277D785A}" dt="2021-01-27T17:12:15.489" v="3529" actId="20577"/>
        <pc:sldMkLst>
          <pc:docMk/>
          <pc:sldMk cId="4223498862" sldId="288"/>
        </pc:sldMkLst>
        <pc:spChg chg="mod">
          <ac:chgData name="Roberto Basla" userId="3d983346-050d-4a89-98d9-03dd53af11dd" providerId="ADAL" clId="{1A94C8A1-2395-492D-9D49-A70B277D785A}" dt="2021-01-27T15:23:23.593" v="1733" actId="20577"/>
          <ac:spMkLst>
            <pc:docMk/>
            <pc:sldMk cId="4223498862" sldId="288"/>
            <ac:spMk id="3" creationId="{2BCB2174-5E22-4700-B588-75A8B31A8611}"/>
          </ac:spMkLst>
        </pc:spChg>
      </pc:sldChg>
      <pc:sldChg chg="addSp delSp modSp add mod modNotesTx">
        <pc:chgData name="Roberto Basla" userId="3d983346-050d-4a89-98d9-03dd53af11dd" providerId="ADAL" clId="{1A94C8A1-2395-492D-9D49-A70B277D785A}" dt="2021-01-27T17:54:13.060" v="6686" actId="20577"/>
        <pc:sldMkLst>
          <pc:docMk/>
          <pc:sldMk cId="724947039" sldId="289"/>
        </pc:sldMkLst>
        <pc:spChg chg="add del mod">
          <ac:chgData name="Roberto Basla" userId="3d983346-050d-4a89-98d9-03dd53af11dd" providerId="ADAL" clId="{1A94C8A1-2395-492D-9D49-A70B277D785A}" dt="2021-01-27T15:31:25.892" v="1767"/>
          <ac:spMkLst>
            <pc:docMk/>
            <pc:sldMk cId="724947039" sldId="289"/>
            <ac:spMk id="4" creationId="{3E9716BC-5C5F-4E12-BD65-8ADE23A9F583}"/>
          </ac:spMkLst>
        </pc:spChg>
        <pc:picChg chg="del">
          <ac:chgData name="Roberto Basla" userId="3d983346-050d-4a89-98d9-03dd53af11dd" providerId="ADAL" clId="{1A94C8A1-2395-492D-9D49-A70B277D785A}" dt="2021-01-27T15:31:18.549" v="1766" actId="478"/>
          <ac:picMkLst>
            <pc:docMk/>
            <pc:sldMk cId="724947039" sldId="289"/>
            <ac:picMk id="5" creationId="{05E3F214-9289-4083-A40E-37B977CE139B}"/>
          </ac:picMkLst>
        </pc:picChg>
        <pc:picChg chg="add mod">
          <ac:chgData name="Roberto Basla" userId="3d983346-050d-4a89-98d9-03dd53af11dd" providerId="ADAL" clId="{1A94C8A1-2395-492D-9D49-A70B277D785A}" dt="2021-01-27T15:31:33.173" v="1770" actId="1076"/>
          <ac:picMkLst>
            <pc:docMk/>
            <pc:sldMk cId="724947039" sldId="289"/>
            <ac:picMk id="7" creationId="{61B48254-1192-4A5A-B1F8-A9209F3A7535}"/>
          </ac:picMkLst>
        </pc:picChg>
      </pc:sldChg>
      <pc:sldChg chg="modNotesTx">
        <pc:chgData name="Roberto Basla" userId="3d983346-050d-4a89-98d9-03dd53af11dd" providerId="ADAL" clId="{1A94C8A1-2395-492D-9D49-A70B277D785A}" dt="2021-01-27T17:24:38.071" v="5066" actId="20577"/>
        <pc:sldMkLst>
          <pc:docMk/>
          <pc:sldMk cId="4164177957" sldId="290"/>
        </pc:sldMkLst>
      </pc:sldChg>
      <pc:sldChg chg="addSp delSp modSp add del mod">
        <pc:chgData name="Roberto Basla" userId="3d983346-050d-4a89-98d9-03dd53af11dd" providerId="ADAL" clId="{1A94C8A1-2395-492D-9D49-A70B277D785A}" dt="2021-01-27T15:32:56.067" v="1786" actId="2696"/>
        <pc:sldMkLst>
          <pc:docMk/>
          <pc:sldMk cId="1562493540" sldId="291"/>
        </pc:sldMkLst>
        <pc:spChg chg="add del mod">
          <ac:chgData name="Roberto Basla" userId="3d983346-050d-4a89-98d9-03dd53af11dd" providerId="ADAL" clId="{1A94C8A1-2395-492D-9D49-A70B277D785A}" dt="2021-01-27T15:32:52.611" v="1785" actId="478"/>
          <ac:spMkLst>
            <pc:docMk/>
            <pc:sldMk cId="1562493540" sldId="291"/>
            <ac:spMk id="4" creationId="{BC28A0BD-B8EA-4B17-A072-FED5DCE3CABB}"/>
          </ac:spMkLst>
        </pc:spChg>
        <pc:picChg chg="add del">
          <ac:chgData name="Roberto Basla" userId="3d983346-050d-4a89-98d9-03dd53af11dd" providerId="ADAL" clId="{1A94C8A1-2395-492D-9D49-A70B277D785A}" dt="2021-01-27T15:32:09.052" v="1779" actId="478"/>
          <ac:picMkLst>
            <pc:docMk/>
            <pc:sldMk cId="1562493540" sldId="291"/>
            <ac:picMk id="5" creationId="{05E3F214-9289-4083-A40E-37B977CE139B}"/>
          </ac:picMkLst>
        </pc:picChg>
      </pc:sldChg>
      <pc:sldChg chg="addSp modSp mod modNotesTx">
        <pc:chgData name="Roberto Basla" userId="3d983346-050d-4a89-98d9-03dd53af11dd" providerId="ADAL" clId="{1A94C8A1-2395-492D-9D49-A70B277D785A}" dt="2021-01-27T18:04:32.311" v="6827" actId="6549"/>
        <pc:sldMkLst>
          <pc:docMk/>
          <pc:sldMk cId="2922556488" sldId="291"/>
        </pc:sldMkLst>
        <pc:picChg chg="add mod">
          <ac:chgData name="Roberto Basla" userId="3d983346-050d-4a89-98d9-03dd53af11dd" providerId="ADAL" clId="{1A94C8A1-2395-492D-9D49-A70B277D785A}" dt="2021-01-27T15:37:49.985" v="1792" actId="688"/>
          <ac:picMkLst>
            <pc:docMk/>
            <pc:sldMk cId="2922556488" sldId="291"/>
            <ac:picMk id="5" creationId="{41683E9E-AB62-4676-9BF8-C16FA8D730FD}"/>
          </ac:picMkLst>
        </pc:picChg>
      </pc:sldChg>
      <pc:sldChg chg="addSp delSp modSp new mod ord setBg modNotesTx">
        <pc:chgData name="Roberto Basla" userId="3d983346-050d-4a89-98d9-03dd53af11dd" providerId="ADAL" clId="{1A94C8A1-2395-492D-9D49-A70B277D785A}" dt="2021-01-27T16:55:05.161" v="1936" actId="20577"/>
        <pc:sldMkLst>
          <pc:docMk/>
          <pc:sldMk cId="260761519" sldId="293"/>
        </pc:sldMkLst>
        <pc:spChg chg="mod ord">
          <ac:chgData name="Roberto Basla" userId="3d983346-050d-4a89-98d9-03dd53af11dd" providerId="ADAL" clId="{1A94C8A1-2395-492D-9D49-A70B277D785A}" dt="2021-01-27T15:47:41.109" v="1872" actId="2711"/>
          <ac:spMkLst>
            <pc:docMk/>
            <pc:sldMk cId="260761519" sldId="293"/>
            <ac:spMk id="2" creationId="{B98BB80C-0633-499A-B814-2BC8CD182115}"/>
          </ac:spMkLst>
        </pc:spChg>
        <pc:spChg chg="mod">
          <ac:chgData name="Roberto Basla" userId="3d983346-050d-4a89-98d9-03dd53af11dd" providerId="ADAL" clId="{1A94C8A1-2395-492D-9D49-A70B277D785A}" dt="2021-01-27T15:45:37.541" v="1870" actId="26606"/>
          <ac:spMkLst>
            <pc:docMk/>
            <pc:sldMk cId="260761519" sldId="293"/>
            <ac:spMk id="3" creationId="{7ED61576-4DE1-4204-A923-DFFDFB95DC96}"/>
          </ac:spMkLst>
        </pc:spChg>
        <pc:spChg chg="add del">
          <ac:chgData name="Roberto Basla" userId="3d983346-050d-4a89-98d9-03dd53af11dd" providerId="ADAL" clId="{1A94C8A1-2395-492D-9D49-A70B277D785A}" dt="2021-01-27T15:45:36.686" v="1867" actId="26606"/>
          <ac:spMkLst>
            <pc:docMk/>
            <pc:sldMk cId="260761519" sldId="293"/>
            <ac:spMk id="8" creationId="{88294908-8B00-4F58-BBBA-20F71A40AA9E}"/>
          </ac:spMkLst>
        </pc:spChg>
        <pc:spChg chg="add del">
          <ac:chgData name="Roberto Basla" userId="3d983346-050d-4a89-98d9-03dd53af11dd" providerId="ADAL" clId="{1A94C8A1-2395-492D-9D49-A70B277D785A}" dt="2021-01-27T15:45:36.686" v="1867" actId="26606"/>
          <ac:spMkLst>
            <pc:docMk/>
            <pc:sldMk cId="260761519" sldId="293"/>
            <ac:spMk id="10" creationId="{4364C879-1404-4203-8E9D-CC5DE0A621A2}"/>
          </ac:spMkLst>
        </pc:spChg>
        <pc:spChg chg="add del">
          <ac:chgData name="Roberto Basla" userId="3d983346-050d-4a89-98d9-03dd53af11dd" providerId="ADAL" clId="{1A94C8A1-2395-492D-9D49-A70B277D785A}" dt="2021-01-27T15:45:36.686" v="1867" actId="26606"/>
          <ac:spMkLst>
            <pc:docMk/>
            <pc:sldMk cId="260761519" sldId="293"/>
            <ac:spMk id="12" creationId="{84617302-4B0D-4351-A6BB-6F0930D943AC}"/>
          </ac:spMkLst>
        </pc:spChg>
        <pc:spChg chg="add del">
          <ac:chgData name="Roberto Basla" userId="3d983346-050d-4a89-98d9-03dd53af11dd" providerId="ADAL" clId="{1A94C8A1-2395-492D-9D49-A70B277D785A}" dt="2021-01-27T15:45:36.686" v="1867" actId="26606"/>
          <ac:spMkLst>
            <pc:docMk/>
            <pc:sldMk cId="260761519" sldId="293"/>
            <ac:spMk id="14" creationId="{DA2C7802-C2E0-4218-8F89-8DD7CCD2CD1C}"/>
          </ac:spMkLst>
        </pc:spChg>
        <pc:spChg chg="add del">
          <ac:chgData name="Roberto Basla" userId="3d983346-050d-4a89-98d9-03dd53af11dd" providerId="ADAL" clId="{1A94C8A1-2395-492D-9D49-A70B277D785A}" dt="2021-01-27T15:45:36.686" v="1867" actId="26606"/>
          <ac:spMkLst>
            <pc:docMk/>
            <pc:sldMk cId="260761519" sldId="293"/>
            <ac:spMk id="16" creationId="{A6D7111A-21E5-4EE9-8A78-10E5530F0116}"/>
          </ac:spMkLst>
        </pc:spChg>
        <pc:spChg chg="add del">
          <ac:chgData name="Roberto Basla" userId="3d983346-050d-4a89-98d9-03dd53af11dd" providerId="ADAL" clId="{1A94C8A1-2395-492D-9D49-A70B277D785A}" dt="2021-01-27T15:45:36.686" v="1867" actId="26606"/>
          <ac:spMkLst>
            <pc:docMk/>
            <pc:sldMk cId="260761519" sldId="293"/>
            <ac:spMk id="18" creationId="{A3969E80-A77B-49FC-9122-D89AFD5EE118}"/>
          </ac:spMkLst>
        </pc:spChg>
        <pc:spChg chg="add del">
          <ac:chgData name="Roberto Basla" userId="3d983346-050d-4a89-98d9-03dd53af11dd" providerId="ADAL" clId="{1A94C8A1-2395-492D-9D49-A70B277D785A}" dt="2021-01-27T15:45:36.686" v="1867" actId="26606"/>
          <ac:spMkLst>
            <pc:docMk/>
            <pc:sldMk cId="260761519" sldId="293"/>
            <ac:spMk id="20" creationId="{1849CA57-76BD-4CF2-80BA-D7A46A01B7B1}"/>
          </ac:spMkLst>
        </pc:spChg>
        <pc:spChg chg="add del">
          <ac:chgData name="Roberto Basla" userId="3d983346-050d-4a89-98d9-03dd53af11dd" providerId="ADAL" clId="{1A94C8A1-2395-492D-9D49-A70B277D785A}" dt="2021-01-27T15:45:36.686" v="1867" actId="26606"/>
          <ac:spMkLst>
            <pc:docMk/>
            <pc:sldMk cId="260761519" sldId="293"/>
            <ac:spMk id="22" creationId="{35E9085E-E730-4768-83D4-6CB7E9897153}"/>
          </ac:spMkLst>
        </pc:spChg>
        <pc:spChg chg="add del">
          <ac:chgData name="Roberto Basla" userId="3d983346-050d-4a89-98d9-03dd53af11dd" providerId="ADAL" clId="{1A94C8A1-2395-492D-9D49-A70B277D785A}" dt="2021-01-27T15:45:36.686" v="1867" actId="26606"/>
          <ac:spMkLst>
            <pc:docMk/>
            <pc:sldMk cId="260761519" sldId="293"/>
            <ac:spMk id="24" creationId="{973272FE-A474-4CAE-8CA2-BCC8B476C3F4}"/>
          </ac:spMkLst>
        </pc:spChg>
        <pc:spChg chg="add del">
          <ac:chgData name="Roberto Basla" userId="3d983346-050d-4a89-98d9-03dd53af11dd" providerId="ADAL" clId="{1A94C8A1-2395-492D-9D49-A70B277D785A}" dt="2021-01-27T15:45:36.686" v="1867" actId="26606"/>
          <ac:spMkLst>
            <pc:docMk/>
            <pc:sldMk cId="260761519" sldId="293"/>
            <ac:spMk id="26" creationId="{E07981EA-05A6-437C-88D7-B377B92B031D}"/>
          </ac:spMkLst>
        </pc:spChg>
        <pc:spChg chg="add del">
          <ac:chgData name="Roberto Basla" userId="3d983346-050d-4a89-98d9-03dd53af11dd" providerId="ADAL" clId="{1A94C8A1-2395-492D-9D49-A70B277D785A}" dt="2021-01-27T15:45:36.686" v="1867" actId="26606"/>
          <ac:spMkLst>
            <pc:docMk/>
            <pc:sldMk cId="260761519" sldId="293"/>
            <ac:spMk id="28" creationId="{15E3C750-986E-4769-B1AE-49289FBEE757}"/>
          </ac:spMkLst>
        </pc:spChg>
        <pc:spChg chg="add del">
          <ac:chgData name="Roberto Basla" userId="3d983346-050d-4a89-98d9-03dd53af11dd" providerId="ADAL" clId="{1A94C8A1-2395-492D-9D49-A70B277D785A}" dt="2021-01-27T15:45:37.519" v="1869" actId="26606"/>
          <ac:spMkLst>
            <pc:docMk/>
            <pc:sldMk cId="260761519" sldId="293"/>
            <ac:spMk id="30" creationId="{D5189306-04D9-4982-9EBE-938B344A1113}"/>
          </ac:spMkLst>
        </pc:spChg>
        <pc:spChg chg="add del">
          <ac:chgData name="Roberto Basla" userId="3d983346-050d-4a89-98d9-03dd53af11dd" providerId="ADAL" clId="{1A94C8A1-2395-492D-9D49-A70B277D785A}" dt="2021-01-27T15:45:37.519" v="1869" actId="26606"/>
          <ac:spMkLst>
            <pc:docMk/>
            <pc:sldMk cId="260761519" sldId="293"/>
            <ac:spMk id="31" creationId="{102C4642-2AB4-49A1-89D9-3E5C01E99D58}"/>
          </ac:spMkLst>
        </pc:spChg>
        <pc:spChg chg="add del">
          <ac:chgData name="Roberto Basla" userId="3d983346-050d-4a89-98d9-03dd53af11dd" providerId="ADAL" clId="{1A94C8A1-2395-492D-9D49-A70B277D785A}" dt="2021-01-27T15:45:37.519" v="1869" actId="26606"/>
          <ac:spMkLst>
            <pc:docMk/>
            <pc:sldMk cId="260761519" sldId="293"/>
            <ac:spMk id="32" creationId="{82EAAEF9-78E9-4B67-93B4-CD09F7570300}"/>
          </ac:spMkLst>
        </pc:spChg>
        <pc:spChg chg="add del">
          <ac:chgData name="Roberto Basla" userId="3d983346-050d-4a89-98d9-03dd53af11dd" providerId="ADAL" clId="{1A94C8A1-2395-492D-9D49-A70B277D785A}" dt="2021-01-27T15:45:37.519" v="1869" actId="26606"/>
          <ac:spMkLst>
            <pc:docMk/>
            <pc:sldMk cId="260761519" sldId="293"/>
            <ac:spMk id="33" creationId="{2CE23D09-8BA3-4FEE-892D-ACE847DC085D}"/>
          </ac:spMkLst>
        </pc:spChg>
        <pc:spChg chg="add del">
          <ac:chgData name="Roberto Basla" userId="3d983346-050d-4a89-98d9-03dd53af11dd" providerId="ADAL" clId="{1A94C8A1-2395-492D-9D49-A70B277D785A}" dt="2021-01-27T15:45:37.519" v="1869" actId="26606"/>
          <ac:spMkLst>
            <pc:docMk/>
            <pc:sldMk cId="260761519" sldId="293"/>
            <ac:spMk id="34" creationId="{5707F116-8EC0-4822-9067-186AC8C96EB8}"/>
          </ac:spMkLst>
        </pc:spChg>
        <pc:spChg chg="add del">
          <ac:chgData name="Roberto Basla" userId="3d983346-050d-4a89-98d9-03dd53af11dd" providerId="ADAL" clId="{1A94C8A1-2395-492D-9D49-A70B277D785A}" dt="2021-01-27T15:45:37.519" v="1869" actId="26606"/>
          <ac:spMkLst>
            <pc:docMk/>
            <pc:sldMk cId="260761519" sldId="293"/>
            <ac:spMk id="35" creationId="{6BFBE7AA-40DE-4FE5-B385-5CA874501B05}"/>
          </ac:spMkLst>
        </pc:spChg>
        <pc:spChg chg="add del">
          <ac:chgData name="Roberto Basla" userId="3d983346-050d-4a89-98d9-03dd53af11dd" providerId="ADAL" clId="{1A94C8A1-2395-492D-9D49-A70B277D785A}" dt="2021-01-27T15:45:37.519" v="1869" actId="26606"/>
          <ac:spMkLst>
            <pc:docMk/>
            <pc:sldMk cId="260761519" sldId="293"/>
            <ac:spMk id="36" creationId="{41ACE746-85D5-45EE-8944-61B542B392FC}"/>
          </ac:spMkLst>
        </pc:spChg>
        <pc:spChg chg="add del">
          <ac:chgData name="Roberto Basla" userId="3d983346-050d-4a89-98d9-03dd53af11dd" providerId="ADAL" clId="{1A94C8A1-2395-492D-9D49-A70B277D785A}" dt="2021-01-27T15:45:37.519" v="1869" actId="26606"/>
          <ac:spMkLst>
            <pc:docMk/>
            <pc:sldMk cId="260761519" sldId="293"/>
            <ac:spMk id="37" creationId="{00BB3E03-CC38-4FA6-9A99-701C62D05A5B}"/>
          </ac:spMkLst>
        </pc:spChg>
        <pc:spChg chg="add">
          <ac:chgData name="Roberto Basla" userId="3d983346-050d-4a89-98d9-03dd53af11dd" providerId="ADAL" clId="{1A94C8A1-2395-492D-9D49-A70B277D785A}" dt="2021-01-27T15:45:37.541" v="1870" actId="26606"/>
          <ac:spMkLst>
            <pc:docMk/>
            <pc:sldMk cId="260761519" sldId="293"/>
            <ac:spMk id="39" creationId="{88294908-8B00-4F58-BBBA-20F71A40AA9E}"/>
          </ac:spMkLst>
        </pc:spChg>
        <pc:spChg chg="add">
          <ac:chgData name="Roberto Basla" userId="3d983346-050d-4a89-98d9-03dd53af11dd" providerId="ADAL" clId="{1A94C8A1-2395-492D-9D49-A70B277D785A}" dt="2021-01-27T15:45:37.541" v="1870" actId="26606"/>
          <ac:spMkLst>
            <pc:docMk/>
            <pc:sldMk cId="260761519" sldId="293"/>
            <ac:spMk id="40" creationId="{4364C879-1404-4203-8E9D-CC5DE0A621A2}"/>
          </ac:spMkLst>
        </pc:spChg>
        <pc:spChg chg="add">
          <ac:chgData name="Roberto Basla" userId="3d983346-050d-4a89-98d9-03dd53af11dd" providerId="ADAL" clId="{1A94C8A1-2395-492D-9D49-A70B277D785A}" dt="2021-01-27T15:45:37.541" v="1870" actId="26606"/>
          <ac:spMkLst>
            <pc:docMk/>
            <pc:sldMk cId="260761519" sldId="293"/>
            <ac:spMk id="41" creationId="{84617302-4B0D-4351-A6BB-6F0930D943AC}"/>
          </ac:spMkLst>
        </pc:spChg>
        <pc:spChg chg="add">
          <ac:chgData name="Roberto Basla" userId="3d983346-050d-4a89-98d9-03dd53af11dd" providerId="ADAL" clId="{1A94C8A1-2395-492D-9D49-A70B277D785A}" dt="2021-01-27T15:45:37.541" v="1870" actId="26606"/>
          <ac:spMkLst>
            <pc:docMk/>
            <pc:sldMk cId="260761519" sldId="293"/>
            <ac:spMk id="42" creationId="{DA2C7802-C2E0-4218-8F89-8DD7CCD2CD1C}"/>
          </ac:spMkLst>
        </pc:spChg>
        <pc:spChg chg="add">
          <ac:chgData name="Roberto Basla" userId="3d983346-050d-4a89-98d9-03dd53af11dd" providerId="ADAL" clId="{1A94C8A1-2395-492D-9D49-A70B277D785A}" dt="2021-01-27T15:45:37.541" v="1870" actId="26606"/>
          <ac:spMkLst>
            <pc:docMk/>
            <pc:sldMk cId="260761519" sldId="293"/>
            <ac:spMk id="43" creationId="{A6D7111A-21E5-4EE9-8A78-10E5530F0116}"/>
          </ac:spMkLst>
        </pc:spChg>
        <pc:spChg chg="add">
          <ac:chgData name="Roberto Basla" userId="3d983346-050d-4a89-98d9-03dd53af11dd" providerId="ADAL" clId="{1A94C8A1-2395-492D-9D49-A70B277D785A}" dt="2021-01-27T15:45:37.541" v="1870" actId="26606"/>
          <ac:spMkLst>
            <pc:docMk/>
            <pc:sldMk cId="260761519" sldId="293"/>
            <ac:spMk id="44" creationId="{A3969E80-A77B-49FC-9122-D89AFD5EE118}"/>
          </ac:spMkLst>
        </pc:spChg>
        <pc:spChg chg="add">
          <ac:chgData name="Roberto Basla" userId="3d983346-050d-4a89-98d9-03dd53af11dd" providerId="ADAL" clId="{1A94C8A1-2395-492D-9D49-A70B277D785A}" dt="2021-01-27T15:45:37.541" v="1870" actId="26606"/>
          <ac:spMkLst>
            <pc:docMk/>
            <pc:sldMk cId="260761519" sldId="293"/>
            <ac:spMk id="45" creationId="{1849CA57-76BD-4CF2-80BA-D7A46A01B7B1}"/>
          </ac:spMkLst>
        </pc:spChg>
        <pc:spChg chg="add">
          <ac:chgData name="Roberto Basla" userId="3d983346-050d-4a89-98d9-03dd53af11dd" providerId="ADAL" clId="{1A94C8A1-2395-492D-9D49-A70B277D785A}" dt="2021-01-27T15:45:37.541" v="1870" actId="26606"/>
          <ac:spMkLst>
            <pc:docMk/>
            <pc:sldMk cId="260761519" sldId="293"/>
            <ac:spMk id="46" creationId="{35E9085E-E730-4768-83D4-6CB7E9897153}"/>
          </ac:spMkLst>
        </pc:spChg>
        <pc:spChg chg="add">
          <ac:chgData name="Roberto Basla" userId="3d983346-050d-4a89-98d9-03dd53af11dd" providerId="ADAL" clId="{1A94C8A1-2395-492D-9D49-A70B277D785A}" dt="2021-01-27T15:45:37.541" v="1870" actId="26606"/>
          <ac:spMkLst>
            <pc:docMk/>
            <pc:sldMk cId="260761519" sldId="293"/>
            <ac:spMk id="47" creationId="{973272FE-A474-4CAE-8CA2-BCC8B476C3F4}"/>
          </ac:spMkLst>
        </pc:spChg>
        <pc:spChg chg="add">
          <ac:chgData name="Roberto Basla" userId="3d983346-050d-4a89-98d9-03dd53af11dd" providerId="ADAL" clId="{1A94C8A1-2395-492D-9D49-A70B277D785A}" dt="2021-01-27T15:45:37.541" v="1870" actId="26606"/>
          <ac:spMkLst>
            <pc:docMk/>
            <pc:sldMk cId="260761519" sldId="293"/>
            <ac:spMk id="48" creationId="{E07981EA-05A6-437C-88D7-B377B92B031D}"/>
          </ac:spMkLst>
        </pc:spChg>
        <pc:spChg chg="add">
          <ac:chgData name="Roberto Basla" userId="3d983346-050d-4a89-98d9-03dd53af11dd" providerId="ADAL" clId="{1A94C8A1-2395-492D-9D49-A70B277D785A}" dt="2021-01-27T15:45:37.541" v="1870" actId="26606"/>
          <ac:spMkLst>
            <pc:docMk/>
            <pc:sldMk cId="260761519" sldId="293"/>
            <ac:spMk id="49" creationId="{15E3C750-986E-4769-B1AE-49289FBEE757}"/>
          </ac:spMkLst>
        </pc:spChg>
      </pc:sldChg>
      <pc:sldChg chg="add del">
        <pc:chgData name="Roberto Basla" userId="3d983346-050d-4a89-98d9-03dd53af11dd" providerId="ADAL" clId="{1A94C8A1-2395-492D-9D49-A70B277D785A}" dt="2021-01-27T17:02:32.319" v="2533" actId="2890"/>
        <pc:sldMkLst>
          <pc:docMk/>
          <pc:sldMk cId="2085269327" sldId="294"/>
        </pc:sldMkLst>
      </pc:sldChg>
      <pc:sldMasterChg chg="setBg modSldLayout">
        <pc:chgData name="Roberto Basla" userId="3d983346-050d-4a89-98d9-03dd53af11dd" providerId="ADAL" clId="{1A94C8A1-2395-492D-9D49-A70B277D785A}" dt="2021-01-27T14:13:58.583" v="1033"/>
        <pc:sldMasterMkLst>
          <pc:docMk/>
          <pc:sldMasterMk cId="2906578991" sldId="2147483648"/>
        </pc:sldMasterMkLst>
        <pc:sldLayoutChg chg="setBg">
          <pc:chgData name="Roberto Basla" userId="3d983346-050d-4a89-98d9-03dd53af11dd" providerId="ADAL" clId="{1A94C8A1-2395-492D-9D49-A70B277D785A}" dt="2021-01-27T14:13:58.583" v="1033"/>
          <pc:sldLayoutMkLst>
            <pc:docMk/>
            <pc:sldMasterMk cId="2906578991" sldId="2147483648"/>
            <pc:sldLayoutMk cId="3642719450" sldId="2147483649"/>
          </pc:sldLayoutMkLst>
        </pc:sldLayoutChg>
        <pc:sldLayoutChg chg="setBg">
          <pc:chgData name="Roberto Basla" userId="3d983346-050d-4a89-98d9-03dd53af11dd" providerId="ADAL" clId="{1A94C8A1-2395-492D-9D49-A70B277D785A}" dt="2021-01-27T14:13:58.583" v="1033"/>
          <pc:sldLayoutMkLst>
            <pc:docMk/>
            <pc:sldMasterMk cId="2906578991" sldId="2147483648"/>
            <pc:sldLayoutMk cId="65300814" sldId="2147483650"/>
          </pc:sldLayoutMkLst>
        </pc:sldLayoutChg>
        <pc:sldLayoutChg chg="setBg">
          <pc:chgData name="Roberto Basla" userId="3d983346-050d-4a89-98d9-03dd53af11dd" providerId="ADAL" clId="{1A94C8A1-2395-492D-9D49-A70B277D785A}" dt="2021-01-27T14:13:58.583" v="1033"/>
          <pc:sldLayoutMkLst>
            <pc:docMk/>
            <pc:sldMasterMk cId="2906578991" sldId="2147483648"/>
            <pc:sldLayoutMk cId="233755899" sldId="2147483651"/>
          </pc:sldLayoutMkLst>
        </pc:sldLayoutChg>
        <pc:sldLayoutChg chg="setBg">
          <pc:chgData name="Roberto Basla" userId="3d983346-050d-4a89-98d9-03dd53af11dd" providerId="ADAL" clId="{1A94C8A1-2395-492D-9D49-A70B277D785A}" dt="2021-01-27T14:13:58.583" v="1033"/>
          <pc:sldLayoutMkLst>
            <pc:docMk/>
            <pc:sldMasterMk cId="2906578991" sldId="2147483648"/>
            <pc:sldLayoutMk cId="2014621066" sldId="2147483652"/>
          </pc:sldLayoutMkLst>
        </pc:sldLayoutChg>
        <pc:sldLayoutChg chg="setBg">
          <pc:chgData name="Roberto Basla" userId="3d983346-050d-4a89-98d9-03dd53af11dd" providerId="ADAL" clId="{1A94C8A1-2395-492D-9D49-A70B277D785A}" dt="2021-01-27T14:13:58.583" v="1033"/>
          <pc:sldLayoutMkLst>
            <pc:docMk/>
            <pc:sldMasterMk cId="2906578991" sldId="2147483648"/>
            <pc:sldLayoutMk cId="1271180334" sldId="2147483653"/>
          </pc:sldLayoutMkLst>
        </pc:sldLayoutChg>
        <pc:sldLayoutChg chg="setBg">
          <pc:chgData name="Roberto Basla" userId="3d983346-050d-4a89-98d9-03dd53af11dd" providerId="ADAL" clId="{1A94C8A1-2395-492D-9D49-A70B277D785A}" dt="2021-01-27T14:13:58.583" v="1033"/>
          <pc:sldLayoutMkLst>
            <pc:docMk/>
            <pc:sldMasterMk cId="2906578991" sldId="2147483648"/>
            <pc:sldLayoutMk cId="4209574218" sldId="2147483654"/>
          </pc:sldLayoutMkLst>
        </pc:sldLayoutChg>
        <pc:sldLayoutChg chg="setBg">
          <pc:chgData name="Roberto Basla" userId="3d983346-050d-4a89-98d9-03dd53af11dd" providerId="ADAL" clId="{1A94C8A1-2395-492D-9D49-A70B277D785A}" dt="2021-01-27T14:13:58.583" v="1033"/>
          <pc:sldLayoutMkLst>
            <pc:docMk/>
            <pc:sldMasterMk cId="2906578991" sldId="2147483648"/>
            <pc:sldLayoutMk cId="670037769" sldId="2147483655"/>
          </pc:sldLayoutMkLst>
        </pc:sldLayoutChg>
        <pc:sldLayoutChg chg="setBg">
          <pc:chgData name="Roberto Basla" userId="3d983346-050d-4a89-98d9-03dd53af11dd" providerId="ADAL" clId="{1A94C8A1-2395-492D-9D49-A70B277D785A}" dt="2021-01-27T14:13:58.583" v="1033"/>
          <pc:sldLayoutMkLst>
            <pc:docMk/>
            <pc:sldMasterMk cId="2906578991" sldId="2147483648"/>
            <pc:sldLayoutMk cId="383179215" sldId="2147483656"/>
          </pc:sldLayoutMkLst>
        </pc:sldLayoutChg>
        <pc:sldLayoutChg chg="setBg">
          <pc:chgData name="Roberto Basla" userId="3d983346-050d-4a89-98d9-03dd53af11dd" providerId="ADAL" clId="{1A94C8A1-2395-492D-9D49-A70B277D785A}" dt="2021-01-27T14:13:58.583" v="1033"/>
          <pc:sldLayoutMkLst>
            <pc:docMk/>
            <pc:sldMasterMk cId="2906578991" sldId="2147483648"/>
            <pc:sldLayoutMk cId="419332423" sldId="2147483657"/>
          </pc:sldLayoutMkLst>
        </pc:sldLayoutChg>
        <pc:sldLayoutChg chg="setBg">
          <pc:chgData name="Roberto Basla" userId="3d983346-050d-4a89-98d9-03dd53af11dd" providerId="ADAL" clId="{1A94C8A1-2395-492D-9D49-A70B277D785A}" dt="2021-01-27T14:13:58.583" v="1033"/>
          <pc:sldLayoutMkLst>
            <pc:docMk/>
            <pc:sldMasterMk cId="2906578991" sldId="2147483648"/>
            <pc:sldLayoutMk cId="1157613674" sldId="2147483658"/>
          </pc:sldLayoutMkLst>
        </pc:sldLayoutChg>
        <pc:sldLayoutChg chg="setBg">
          <pc:chgData name="Roberto Basla" userId="3d983346-050d-4a89-98d9-03dd53af11dd" providerId="ADAL" clId="{1A94C8A1-2395-492D-9D49-A70B277D785A}" dt="2021-01-27T14:13:58.583" v="1033"/>
          <pc:sldLayoutMkLst>
            <pc:docMk/>
            <pc:sldMasterMk cId="2906578991" sldId="2147483648"/>
            <pc:sldLayoutMk cId="1811498239" sldId="2147483659"/>
          </pc:sldLayoutMkLst>
        </pc:sldLayoutChg>
      </pc:sldMasterChg>
    </pc:docChg>
  </pc:docChgLst>
  <pc:docChgLst>
    <pc:chgData name="Davide Biarese" userId="219842cc-1979-4026-93b0-dd0cd2ffff95" providerId="ADAL" clId="{49DF7563-8026-49D5-BE0E-C42CAB2BFC97}"/>
    <pc:docChg chg="undo custSel addSld modSld sldOrd">
      <pc:chgData name="Davide Biarese" userId="219842cc-1979-4026-93b0-dd0cd2ffff95" providerId="ADAL" clId="{49DF7563-8026-49D5-BE0E-C42CAB2BFC97}" dt="2021-01-27T21:19:27.855" v="491" actId="20577"/>
      <pc:docMkLst>
        <pc:docMk/>
      </pc:docMkLst>
      <pc:sldChg chg="ord">
        <pc:chgData name="Davide Biarese" userId="219842cc-1979-4026-93b0-dd0cd2ffff95" providerId="ADAL" clId="{49DF7563-8026-49D5-BE0E-C42CAB2BFC97}" dt="2021-01-27T13:52:59.137" v="0" actId="20578"/>
        <pc:sldMkLst>
          <pc:docMk/>
          <pc:sldMk cId="3319132441" sldId="258"/>
        </pc:sldMkLst>
      </pc:sldChg>
      <pc:sldChg chg="modNotesTx">
        <pc:chgData name="Davide Biarese" userId="219842cc-1979-4026-93b0-dd0cd2ffff95" providerId="ADAL" clId="{49DF7563-8026-49D5-BE0E-C42CAB2BFC97}" dt="2021-01-27T21:19:27.855" v="491" actId="20577"/>
        <pc:sldMkLst>
          <pc:docMk/>
          <pc:sldMk cId="490168066" sldId="261"/>
        </pc:sldMkLst>
      </pc:sldChg>
      <pc:sldChg chg="modNotesTx">
        <pc:chgData name="Davide Biarese" userId="219842cc-1979-4026-93b0-dd0cd2ffff95" providerId="ADAL" clId="{49DF7563-8026-49D5-BE0E-C42CAB2BFC97}" dt="2021-01-27T17:03:32.934" v="370" actId="20577"/>
        <pc:sldMkLst>
          <pc:docMk/>
          <pc:sldMk cId="3423701575" sldId="269"/>
        </pc:sldMkLst>
      </pc:sldChg>
      <pc:sldChg chg="addSp modSp mod">
        <pc:chgData name="Davide Biarese" userId="219842cc-1979-4026-93b0-dd0cd2ffff95" providerId="ADAL" clId="{49DF7563-8026-49D5-BE0E-C42CAB2BFC97}" dt="2021-01-27T14:55:06.940" v="319" actId="20577"/>
        <pc:sldMkLst>
          <pc:docMk/>
          <pc:sldMk cId="1124186598" sldId="272"/>
        </pc:sldMkLst>
        <pc:spChg chg="add mod">
          <ac:chgData name="Davide Biarese" userId="219842cc-1979-4026-93b0-dd0cd2ffff95" providerId="ADAL" clId="{49DF7563-8026-49D5-BE0E-C42CAB2BFC97}" dt="2021-01-27T14:55:06.940" v="319" actId="20577"/>
          <ac:spMkLst>
            <pc:docMk/>
            <pc:sldMk cId="1124186598" sldId="272"/>
            <ac:spMk id="3" creationId="{3119813F-1C0E-49EF-AB4D-4A94389064E9}"/>
          </ac:spMkLst>
        </pc:spChg>
      </pc:sldChg>
      <pc:sldChg chg="addSp delSp modSp mod">
        <pc:chgData name="Davide Biarese" userId="219842cc-1979-4026-93b0-dd0cd2ffff95" providerId="ADAL" clId="{49DF7563-8026-49D5-BE0E-C42CAB2BFC97}" dt="2021-01-27T14:55:48.676" v="330" actId="20577"/>
        <pc:sldMkLst>
          <pc:docMk/>
          <pc:sldMk cId="2123466411" sldId="273"/>
        </pc:sldMkLst>
        <pc:spChg chg="add del mod">
          <ac:chgData name="Davide Biarese" userId="219842cc-1979-4026-93b0-dd0cd2ffff95" providerId="ADAL" clId="{49DF7563-8026-49D5-BE0E-C42CAB2BFC97}" dt="2021-01-27T14:55:48.676" v="330" actId="20577"/>
          <ac:spMkLst>
            <pc:docMk/>
            <pc:sldMk cId="2123466411" sldId="273"/>
            <ac:spMk id="3" creationId="{F4A11D6A-FF58-4608-9EE4-12AB38BD031E}"/>
          </ac:spMkLst>
        </pc:spChg>
      </pc:sldChg>
      <pc:sldChg chg="addSp delSp modSp new mod ord modNotesTx">
        <pc:chgData name="Davide Biarese" userId="219842cc-1979-4026-93b0-dd0cd2ffff95" providerId="ADAL" clId="{49DF7563-8026-49D5-BE0E-C42CAB2BFC97}" dt="2021-01-27T18:05:31.941" v="490" actId="20577"/>
        <pc:sldMkLst>
          <pc:docMk/>
          <pc:sldMk cId="4164177957" sldId="290"/>
        </pc:sldMkLst>
        <pc:spChg chg="mod">
          <ac:chgData name="Davide Biarese" userId="219842cc-1979-4026-93b0-dd0cd2ffff95" providerId="ADAL" clId="{49DF7563-8026-49D5-BE0E-C42CAB2BFC97}" dt="2021-01-27T15:34:49.417" v="344" actId="20577"/>
          <ac:spMkLst>
            <pc:docMk/>
            <pc:sldMk cId="4164177957" sldId="290"/>
            <ac:spMk id="2" creationId="{F1C660BA-B277-447E-8AFE-FD313FE24490}"/>
          </ac:spMkLst>
        </pc:spChg>
        <pc:spChg chg="del">
          <ac:chgData name="Davide Biarese" userId="219842cc-1979-4026-93b0-dd0cd2ffff95" providerId="ADAL" clId="{49DF7563-8026-49D5-BE0E-C42CAB2BFC97}" dt="2021-01-27T15:34:39.040" v="332" actId="931"/>
          <ac:spMkLst>
            <pc:docMk/>
            <pc:sldMk cId="4164177957" sldId="290"/>
            <ac:spMk id="3" creationId="{B53F36E0-2790-4409-B791-C61987690D21}"/>
          </ac:spMkLst>
        </pc:spChg>
        <pc:picChg chg="add mod">
          <ac:chgData name="Davide Biarese" userId="219842cc-1979-4026-93b0-dd0cd2ffff95" providerId="ADAL" clId="{49DF7563-8026-49D5-BE0E-C42CAB2BFC97}" dt="2021-01-27T15:34:39.040" v="332" actId="931"/>
          <ac:picMkLst>
            <pc:docMk/>
            <pc:sldMk cId="4164177957" sldId="290"/>
            <ac:picMk id="5" creationId="{64593D82-698A-4FF0-A1B5-7CCCEA51810B}"/>
          </ac:picMkLst>
        </pc:picChg>
      </pc:sldChg>
      <pc:sldChg chg="delSp modSp new mod modNotesTx">
        <pc:chgData name="Davide Biarese" userId="219842cc-1979-4026-93b0-dd0cd2ffff95" providerId="ADAL" clId="{49DF7563-8026-49D5-BE0E-C42CAB2BFC97}" dt="2021-01-27T17:48:57.582" v="432" actId="20577"/>
        <pc:sldMkLst>
          <pc:docMk/>
          <pc:sldMk cId="2922556488" sldId="291"/>
        </pc:sldMkLst>
        <pc:spChg chg="mod ord">
          <ac:chgData name="Davide Biarese" userId="219842cc-1979-4026-93b0-dd0cd2ffff95" providerId="ADAL" clId="{49DF7563-8026-49D5-BE0E-C42CAB2BFC97}" dt="2021-01-27T15:38:42.248" v="364" actId="20577"/>
          <ac:spMkLst>
            <pc:docMk/>
            <pc:sldMk cId="2922556488" sldId="291"/>
            <ac:spMk id="2" creationId="{2511E16C-6150-4EC0-A19B-04CCF57A59B5}"/>
          </ac:spMkLst>
        </pc:spChg>
        <pc:spChg chg="del">
          <ac:chgData name="Davide Biarese" userId="219842cc-1979-4026-93b0-dd0cd2ffff95" providerId="ADAL" clId="{49DF7563-8026-49D5-BE0E-C42CAB2BFC97}" dt="2021-01-27T15:38:21.045" v="349" actId="478"/>
          <ac:spMkLst>
            <pc:docMk/>
            <pc:sldMk cId="2922556488" sldId="291"/>
            <ac:spMk id="3" creationId="{560DA567-FB06-460E-A10A-E1F8FE07F07C}"/>
          </ac:spMkLst>
        </pc:spChg>
        <pc:picChg chg="mod">
          <ac:chgData name="Davide Biarese" userId="219842cc-1979-4026-93b0-dd0cd2ffff95" providerId="ADAL" clId="{49DF7563-8026-49D5-BE0E-C42CAB2BFC97}" dt="2021-01-27T15:38:53.665" v="366" actId="1076"/>
          <ac:picMkLst>
            <pc:docMk/>
            <pc:sldMk cId="2922556488" sldId="291"/>
            <ac:picMk id="5" creationId="{41683E9E-AB62-4676-9BF8-C16FA8D730FD}"/>
          </ac:picMkLst>
        </pc:picChg>
      </pc:sldChg>
    </pc:docChg>
  </pc:docChgLst>
  <pc:docChgLst>
    <pc:chgData name="Erica Ceriotti" userId="b8ea46dc-7913-4961-bdd7-06ada39e96a7" providerId="ADAL" clId="{B6BB9E64-8AA1-4539-8E85-C96DF040DCCB}"/>
    <pc:docChg chg="undo redo custSel mod addSld delSld modSld sldOrd modMainMaster">
      <pc:chgData name="Erica Ceriotti" userId="b8ea46dc-7913-4961-bdd7-06ada39e96a7" providerId="ADAL" clId="{B6BB9E64-8AA1-4539-8E85-C96DF040DCCB}" dt="2021-01-27T22:43:06.481" v="4484" actId="1076"/>
      <pc:docMkLst>
        <pc:docMk/>
      </pc:docMkLst>
      <pc:sldChg chg="addSp delSp modSp del mod setBg addAnim setClrOvrMap delDesignElem">
        <pc:chgData name="Erica Ceriotti" userId="b8ea46dc-7913-4961-bdd7-06ada39e96a7" providerId="ADAL" clId="{B6BB9E64-8AA1-4539-8E85-C96DF040DCCB}" dt="2021-01-27T15:47:17.947" v="2167" actId="2696"/>
        <pc:sldMkLst>
          <pc:docMk/>
          <pc:sldMk cId="3016044105" sldId="256"/>
        </pc:sldMkLst>
        <pc:spChg chg="mod">
          <ac:chgData name="Erica Ceriotti" userId="b8ea46dc-7913-4961-bdd7-06ada39e96a7" providerId="ADAL" clId="{B6BB9E64-8AA1-4539-8E85-C96DF040DCCB}" dt="2021-01-27T15:47:04.357" v="2166" actId="26606"/>
          <ac:spMkLst>
            <pc:docMk/>
            <pc:sldMk cId="3016044105" sldId="256"/>
            <ac:spMk id="2" creationId="{D86D1746-D386-496B-AA2F-C216FD372A2E}"/>
          </ac:spMkLst>
        </pc:spChg>
        <pc:spChg chg="mod">
          <ac:chgData name="Erica Ceriotti" userId="b8ea46dc-7913-4961-bdd7-06ada39e96a7" providerId="ADAL" clId="{B6BB9E64-8AA1-4539-8E85-C96DF040DCCB}" dt="2021-01-27T15:47:04.357" v="2166" actId="26606"/>
          <ac:spMkLst>
            <pc:docMk/>
            <pc:sldMk cId="3016044105" sldId="256"/>
            <ac:spMk id="3" creationId="{736C0924-7822-41A7-B923-844855CE69D8}"/>
          </ac:spMkLst>
        </pc:spChg>
        <pc:spChg chg="del">
          <ac:chgData name="Erica Ceriotti" userId="b8ea46dc-7913-4961-bdd7-06ada39e96a7" providerId="ADAL" clId="{B6BB9E64-8AA1-4539-8E85-C96DF040DCCB}" dt="2021-01-27T14:27:55.346" v="343"/>
          <ac:spMkLst>
            <pc:docMk/>
            <pc:sldMk cId="3016044105" sldId="256"/>
            <ac:spMk id="19" creationId="{88294908-8B00-4F58-BBBA-20F71A40AA9E}"/>
          </ac:spMkLst>
        </pc:spChg>
        <pc:spChg chg="del">
          <ac:chgData name="Erica Ceriotti" userId="b8ea46dc-7913-4961-bdd7-06ada39e96a7" providerId="ADAL" clId="{B6BB9E64-8AA1-4539-8E85-C96DF040DCCB}" dt="2021-01-27T14:27:55.346" v="343"/>
          <ac:spMkLst>
            <pc:docMk/>
            <pc:sldMk cId="3016044105" sldId="256"/>
            <ac:spMk id="24" creationId="{973272FE-A474-4CAE-8CA2-BCC8B476C3F4}"/>
          </ac:spMkLst>
        </pc:spChg>
        <pc:spChg chg="del">
          <ac:chgData name="Erica Ceriotti" userId="b8ea46dc-7913-4961-bdd7-06ada39e96a7" providerId="ADAL" clId="{B6BB9E64-8AA1-4539-8E85-C96DF040DCCB}" dt="2021-01-27T14:27:55.346" v="343"/>
          <ac:spMkLst>
            <pc:docMk/>
            <pc:sldMk cId="3016044105" sldId="256"/>
            <ac:spMk id="25" creationId="{4364C879-1404-4203-8E9D-CC5DE0A621A2}"/>
          </ac:spMkLst>
        </pc:spChg>
        <pc:spChg chg="del">
          <ac:chgData name="Erica Ceriotti" userId="b8ea46dc-7913-4961-bdd7-06ada39e96a7" providerId="ADAL" clId="{B6BB9E64-8AA1-4539-8E85-C96DF040DCCB}" dt="2021-01-27T14:27:55.346" v="343"/>
          <ac:spMkLst>
            <pc:docMk/>
            <pc:sldMk cId="3016044105" sldId="256"/>
            <ac:spMk id="27" creationId="{84617302-4B0D-4351-A6BB-6F0930D943AC}"/>
          </ac:spMkLst>
        </pc:spChg>
        <pc:spChg chg="del">
          <ac:chgData name="Erica Ceriotti" userId="b8ea46dc-7913-4961-bdd7-06ada39e96a7" providerId="ADAL" clId="{B6BB9E64-8AA1-4539-8E85-C96DF040DCCB}" dt="2021-01-27T14:27:55.346" v="343"/>
          <ac:spMkLst>
            <pc:docMk/>
            <pc:sldMk cId="3016044105" sldId="256"/>
            <ac:spMk id="29" creationId="{DA2C7802-C2E0-4218-8F89-8DD7CCD2CD1C}"/>
          </ac:spMkLst>
        </pc:spChg>
        <pc:spChg chg="del">
          <ac:chgData name="Erica Ceriotti" userId="b8ea46dc-7913-4961-bdd7-06ada39e96a7" providerId="ADAL" clId="{B6BB9E64-8AA1-4539-8E85-C96DF040DCCB}" dt="2021-01-27T14:27:55.346" v="343"/>
          <ac:spMkLst>
            <pc:docMk/>
            <pc:sldMk cId="3016044105" sldId="256"/>
            <ac:spMk id="30" creationId="{A6D7111A-21E5-4EE9-8A78-10E5530F0116}"/>
          </ac:spMkLst>
        </pc:spChg>
        <pc:spChg chg="del">
          <ac:chgData name="Erica Ceriotti" userId="b8ea46dc-7913-4961-bdd7-06ada39e96a7" providerId="ADAL" clId="{B6BB9E64-8AA1-4539-8E85-C96DF040DCCB}" dt="2021-01-27T14:27:55.346" v="343"/>
          <ac:spMkLst>
            <pc:docMk/>
            <pc:sldMk cId="3016044105" sldId="256"/>
            <ac:spMk id="32" creationId="{A3969E80-A77B-49FC-9122-D89AFD5EE118}"/>
          </ac:spMkLst>
        </pc:spChg>
        <pc:spChg chg="del">
          <ac:chgData name="Erica Ceriotti" userId="b8ea46dc-7913-4961-bdd7-06ada39e96a7" providerId="ADAL" clId="{B6BB9E64-8AA1-4539-8E85-C96DF040DCCB}" dt="2021-01-27T14:27:55.346" v="343"/>
          <ac:spMkLst>
            <pc:docMk/>
            <pc:sldMk cId="3016044105" sldId="256"/>
            <ac:spMk id="33" creationId="{1849CA57-76BD-4CF2-80BA-D7A46A01B7B1}"/>
          </ac:spMkLst>
        </pc:spChg>
        <pc:spChg chg="del">
          <ac:chgData name="Erica Ceriotti" userId="b8ea46dc-7913-4961-bdd7-06ada39e96a7" providerId="ADAL" clId="{B6BB9E64-8AA1-4539-8E85-C96DF040DCCB}" dt="2021-01-27T14:27:55.346" v="343"/>
          <ac:spMkLst>
            <pc:docMk/>
            <pc:sldMk cId="3016044105" sldId="256"/>
            <ac:spMk id="34" creationId="{35E9085E-E730-4768-83D4-6CB7E9897153}"/>
          </ac:spMkLst>
        </pc:spChg>
        <pc:spChg chg="del">
          <ac:chgData name="Erica Ceriotti" userId="b8ea46dc-7913-4961-bdd7-06ada39e96a7" providerId="ADAL" clId="{B6BB9E64-8AA1-4539-8E85-C96DF040DCCB}" dt="2021-01-27T14:27:55.346" v="343"/>
          <ac:spMkLst>
            <pc:docMk/>
            <pc:sldMk cId="3016044105" sldId="256"/>
            <ac:spMk id="35" creationId="{E07981EA-05A6-437C-88D7-B377B92B031D}"/>
          </ac:spMkLst>
        </pc:spChg>
        <pc:spChg chg="del">
          <ac:chgData name="Erica Ceriotti" userId="b8ea46dc-7913-4961-bdd7-06ada39e96a7" providerId="ADAL" clId="{B6BB9E64-8AA1-4539-8E85-C96DF040DCCB}" dt="2021-01-27T14:27:55.346" v="343"/>
          <ac:spMkLst>
            <pc:docMk/>
            <pc:sldMk cId="3016044105" sldId="256"/>
            <ac:spMk id="36" creationId="{15E3C750-986E-4769-B1AE-49289FBEE757}"/>
          </ac:spMkLst>
        </pc:spChg>
        <pc:spChg chg="add del">
          <ac:chgData name="Erica Ceriotti" userId="b8ea46dc-7913-4961-bdd7-06ada39e96a7" providerId="ADAL" clId="{B6BB9E64-8AA1-4539-8E85-C96DF040DCCB}" dt="2021-01-27T14:56:26.122" v="569" actId="26606"/>
          <ac:spMkLst>
            <pc:docMk/>
            <pc:sldMk cId="3016044105" sldId="256"/>
            <ac:spMk id="37" creationId="{E91DC736-0EF8-4F87-9146-EBF1D2EE4D3D}"/>
          </ac:spMkLst>
        </pc:spChg>
        <pc:spChg chg="add del">
          <ac:chgData name="Erica Ceriotti" userId="b8ea46dc-7913-4961-bdd7-06ada39e96a7" providerId="ADAL" clId="{B6BB9E64-8AA1-4539-8E85-C96DF040DCCB}" dt="2021-01-27T14:56:26.122" v="569" actId="26606"/>
          <ac:spMkLst>
            <pc:docMk/>
            <pc:sldMk cId="3016044105" sldId="256"/>
            <ac:spMk id="39" creationId="{097CD68E-23E3-4007-8847-CD0944C4F7BE}"/>
          </ac:spMkLst>
        </pc:spChg>
        <pc:spChg chg="add del">
          <ac:chgData name="Erica Ceriotti" userId="b8ea46dc-7913-4961-bdd7-06ada39e96a7" providerId="ADAL" clId="{B6BB9E64-8AA1-4539-8E85-C96DF040DCCB}" dt="2021-01-27T14:56:26.122" v="569" actId="26606"/>
          <ac:spMkLst>
            <pc:docMk/>
            <pc:sldMk cId="3016044105" sldId="256"/>
            <ac:spMk id="40" creationId="{AF2F604E-43BE-4DC3-B983-E071523364F8}"/>
          </ac:spMkLst>
        </pc:spChg>
        <pc:spChg chg="add del">
          <ac:chgData name="Erica Ceriotti" userId="b8ea46dc-7913-4961-bdd7-06ada39e96a7" providerId="ADAL" clId="{B6BB9E64-8AA1-4539-8E85-C96DF040DCCB}" dt="2021-01-27T14:56:26.122" v="569" actId="26606"/>
          <ac:spMkLst>
            <pc:docMk/>
            <pc:sldMk cId="3016044105" sldId="256"/>
            <ac:spMk id="41" creationId="{08C9B587-E65E-4B52-B37C-ABEBB6E87928}"/>
          </ac:spMkLst>
        </pc:spChg>
        <pc:spChg chg="add del">
          <ac:chgData name="Erica Ceriotti" userId="b8ea46dc-7913-4961-bdd7-06ada39e96a7" providerId="ADAL" clId="{B6BB9E64-8AA1-4539-8E85-C96DF040DCCB}" dt="2021-01-27T15:44:27.309" v="2131" actId="26606"/>
          <ac:spMkLst>
            <pc:docMk/>
            <pc:sldMk cId="3016044105" sldId="256"/>
            <ac:spMk id="43" creationId="{04A130CA-991E-4C92-A494-EB7D8666EFED}"/>
          </ac:spMkLst>
        </pc:spChg>
        <pc:spChg chg="add del">
          <ac:chgData name="Erica Ceriotti" userId="b8ea46dc-7913-4961-bdd7-06ada39e96a7" providerId="ADAL" clId="{B6BB9E64-8AA1-4539-8E85-C96DF040DCCB}" dt="2021-01-27T15:44:27.309" v="2131" actId="26606"/>
          <ac:spMkLst>
            <pc:docMk/>
            <pc:sldMk cId="3016044105" sldId="256"/>
            <ac:spMk id="45" creationId="{FC3C749F-9A26-4B1E-BC2E-572D03DF9593}"/>
          </ac:spMkLst>
        </pc:spChg>
        <pc:spChg chg="add del">
          <ac:chgData name="Erica Ceriotti" userId="b8ea46dc-7913-4961-bdd7-06ada39e96a7" providerId="ADAL" clId="{B6BB9E64-8AA1-4539-8E85-C96DF040DCCB}" dt="2021-01-27T14:56:24.311" v="562" actId="26606"/>
          <ac:spMkLst>
            <pc:docMk/>
            <pc:sldMk cId="3016044105" sldId="256"/>
            <ac:spMk id="46" creationId="{55666830-9A19-4E01-8505-D6C7F9AC5665}"/>
          </ac:spMkLst>
        </pc:spChg>
        <pc:spChg chg="add del">
          <ac:chgData name="Erica Ceriotti" userId="b8ea46dc-7913-4961-bdd7-06ada39e96a7" providerId="ADAL" clId="{B6BB9E64-8AA1-4539-8E85-C96DF040DCCB}" dt="2021-01-27T15:44:27.309" v="2131" actId="26606"/>
          <ac:spMkLst>
            <pc:docMk/>
            <pc:sldMk cId="3016044105" sldId="256"/>
            <ac:spMk id="47" creationId="{F98D51C6-1188-49B8-B829-31D2C2813F10}"/>
          </ac:spMkLst>
        </pc:spChg>
        <pc:spChg chg="add del">
          <ac:chgData name="Erica Ceriotti" userId="b8ea46dc-7913-4961-bdd7-06ada39e96a7" providerId="ADAL" clId="{B6BB9E64-8AA1-4539-8E85-C96DF040DCCB}" dt="2021-01-27T14:56:24.311" v="562" actId="26606"/>
          <ac:spMkLst>
            <pc:docMk/>
            <pc:sldMk cId="3016044105" sldId="256"/>
            <ac:spMk id="48" creationId="{AE9FC877-7FB6-4D22-9988-35420644E202}"/>
          </ac:spMkLst>
        </pc:spChg>
        <pc:spChg chg="add del">
          <ac:chgData name="Erica Ceriotti" userId="b8ea46dc-7913-4961-bdd7-06ada39e96a7" providerId="ADAL" clId="{B6BB9E64-8AA1-4539-8E85-C96DF040DCCB}" dt="2021-01-27T15:44:27.309" v="2131" actId="26606"/>
          <ac:spMkLst>
            <pc:docMk/>
            <pc:sldMk cId="3016044105" sldId="256"/>
            <ac:spMk id="49" creationId="{456BA586-8922-4113-BD35-BBF1EB1A1F42}"/>
          </ac:spMkLst>
        </pc:spChg>
        <pc:spChg chg="add del">
          <ac:chgData name="Erica Ceriotti" userId="b8ea46dc-7913-4961-bdd7-06ada39e96a7" providerId="ADAL" clId="{B6BB9E64-8AA1-4539-8E85-C96DF040DCCB}" dt="2021-01-27T14:56:24.311" v="562" actId="26606"/>
          <ac:spMkLst>
            <pc:docMk/>
            <pc:sldMk cId="3016044105" sldId="256"/>
            <ac:spMk id="50" creationId="{E41809D1-F12E-46BB-B804-5F209D325E8B}"/>
          </ac:spMkLst>
        </pc:spChg>
        <pc:spChg chg="add del">
          <ac:chgData name="Erica Ceriotti" userId="b8ea46dc-7913-4961-bdd7-06ada39e96a7" providerId="ADAL" clId="{B6BB9E64-8AA1-4539-8E85-C96DF040DCCB}" dt="2021-01-27T15:44:27.309" v="2131" actId="26606"/>
          <ac:spMkLst>
            <pc:docMk/>
            <pc:sldMk cId="3016044105" sldId="256"/>
            <ac:spMk id="51" creationId="{B497CCB5-5FC2-473C-AFCC-2430CEF1DF71}"/>
          </ac:spMkLst>
        </pc:spChg>
        <pc:spChg chg="add del">
          <ac:chgData name="Erica Ceriotti" userId="b8ea46dc-7913-4961-bdd7-06ada39e96a7" providerId="ADAL" clId="{B6BB9E64-8AA1-4539-8E85-C96DF040DCCB}" dt="2021-01-27T14:56:24.311" v="562" actId="26606"/>
          <ac:spMkLst>
            <pc:docMk/>
            <pc:sldMk cId="3016044105" sldId="256"/>
            <ac:spMk id="52" creationId="{AF2F604E-43BE-4DC3-B983-E071523364F8}"/>
          </ac:spMkLst>
        </pc:spChg>
        <pc:spChg chg="add del">
          <ac:chgData name="Erica Ceriotti" userId="b8ea46dc-7913-4961-bdd7-06ada39e96a7" providerId="ADAL" clId="{B6BB9E64-8AA1-4539-8E85-C96DF040DCCB}" dt="2021-01-27T15:44:27.309" v="2131" actId="26606"/>
          <ac:spMkLst>
            <pc:docMk/>
            <pc:sldMk cId="3016044105" sldId="256"/>
            <ac:spMk id="53" creationId="{599C8C75-BFDF-44E7-A028-EEB5EDD58817}"/>
          </ac:spMkLst>
        </pc:spChg>
        <pc:spChg chg="add del">
          <ac:chgData name="Erica Ceriotti" userId="b8ea46dc-7913-4961-bdd7-06ada39e96a7" providerId="ADAL" clId="{B6BB9E64-8AA1-4539-8E85-C96DF040DCCB}" dt="2021-01-27T14:56:24.311" v="562" actId="26606"/>
          <ac:spMkLst>
            <pc:docMk/>
            <pc:sldMk cId="3016044105" sldId="256"/>
            <ac:spMk id="54" creationId="{08C9B587-E65E-4B52-B37C-ABEBB6E87928}"/>
          </ac:spMkLst>
        </pc:spChg>
        <pc:spChg chg="add del">
          <ac:chgData name="Erica Ceriotti" userId="b8ea46dc-7913-4961-bdd7-06ada39e96a7" providerId="ADAL" clId="{B6BB9E64-8AA1-4539-8E85-C96DF040DCCB}" dt="2021-01-27T15:45:31.007" v="2138" actId="26606"/>
          <ac:spMkLst>
            <pc:docMk/>
            <pc:sldMk cId="3016044105" sldId="256"/>
            <ac:spMk id="55" creationId="{55666830-9A19-4E01-8505-D6C7F9AC5665}"/>
          </ac:spMkLst>
        </pc:spChg>
        <pc:spChg chg="add del">
          <ac:chgData name="Erica Ceriotti" userId="b8ea46dc-7913-4961-bdd7-06ada39e96a7" providerId="ADAL" clId="{B6BB9E64-8AA1-4539-8E85-C96DF040DCCB}" dt="2021-01-27T14:56:25.048" v="564" actId="26606"/>
          <ac:spMkLst>
            <pc:docMk/>
            <pc:sldMk cId="3016044105" sldId="256"/>
            <ac:spMk id="56" creationId="{71B2258F-86CA-4D4D-8270-BC05FCDEBFB3}"/>
          </ac:spMkLst>
        </pc:spChg>
        <pc:spChg chg="add del">
          <ac:chgData name="Erica Ceriotti" userId="b8ea46dc-7913-4961-bdd7-06ada39e96a7" providerId="ADAL" clId="{B6BB9E64-8AA1-4539-8E85-C96DF040DCCB}" dt="2021-01-27T15:45:31.007" v="2138" actId="26606"/>
          <ac:spMkLst>
            <pc:docMk/>
            <pc:sldMk cId="3016044105" sldId="256"/>
            <ac:spMk id="57" creationId="{AE9FC877-7FB6-4D22-9988-35420644E202}"/>
          </ac:spMkLst>
        </pc:spChg>
        <pc:spChg chg="add del">
          <ac:chgData name="Erica Ceriotti" userId="b8ea46dc-7913-4961-bdd7-06ada39e96a7" providerId="ADAL" clId="{B6BB9E64-8AA1-4539-8E85-C96DF040DCCB}" dt="2021-01-27T14:56:25.707" v="566" actId="26606"/>
          <ac:spMkLst>
            <pc:docMk/>
            <pc:sldMk cId="3016044105" sldId="256"/>
            <ac:spMk id="58" creationId="{E91DC736-0EF8-4F87-9146-EBF1D2EE4D3D}"/>
          </ac:spMkLst>
        </pc:spChg>
        <pc:spChg chg="add del">
          <ac:chgData name="Erica Ceriotti" userId="b8ea46dc-7913-4961-bdd7-06ada39e96a7" providerId="ADAL" clId="{B6BB9E64-8AA1-4539-8E85-C96DF040DCCB}" dt="2021-01-27T14:56:25.707" v="566" actId="26606"/>
          <ac:spMkLst>
            <pc:docMk/>
            <pc:sldMk cId="3016044105" sldId="256"/>
            <ac:spMk id="59" creationId="{097CD68E-23E3-4007-8847-CD0944C4F7BE}"/>
          </ac:spMkLst>
        </pc:spChg>
        <pc:spChg chg="add del">
          <ac:chgData name="Erica Ceriotti" userId="b8ea46dc-7913-4961-bdd7-06ada39e96a7" providerId="ADAL" clId="{B6BB9E64-8AA1-4539-8E85-C96DF040DCCB}" dt="2021-01-27T14:56:25.707" v="566" actId="26606"/>
          <ac:spMkLst>
            <pc:docMk/>
            <pc:sldMk cId="3016044105" sldId="256"/>
            <ac:spMk id="60" creationId="{AF2F604E-43BE-4DC3-B983-E071523364F8}"/>
          </ac:spMkLst>
        </pc:spChg>
        <pc:spChg chg="add del">
          <ac:chgData name="Erica Ceriotti" userId="b8ea46dc-7913-4961-bdd7-06ada39e96a7" providerId="ADAL" clId="{B6BB9E64-8AA1-4539-8E85-C96DF040DCCB}" dt="2021-01-27T14:56:25.707" v="566" actId="26606"/>
          <ac:spMkLst>
            <pc:docMk/>
            <pc:sldMk cId="3016044105" sldId="256"/>
            <ac:spMk id="61" creationId="{08C9B587-E65E-4B52-B37C-ABEBB6E87928}"/>
          </ac:spMkLst>
        </pc:spChg>
        <pc:spChg chg="add del">
          <ac:chgData name="Erica Ceriotti" userId="b8ea46dc-7913-4961-bdd7-06ada39e96a7" providerId="ADAL" clId="{B6BB9E64-8AA1-4539-8E85-C96DF040DCCB}" dt="2021-01-27T15:45:31.007" v="2138" actId="26606"/>
          <ac:spMkLst>
            <pc:docMk/>
            <pc:sldMk cId="3016044105" sldId="256"/>
            <ac:spMk id="62" creationId="{E41809D1-F12E-46BB-B804-5F209D325E8B}"/>
          </ac:spMkLst>
        </pc:spChg>
        <pc:spChg chg="add del">
          <ac:chgData name="Erica Ceriotti" userId="b8ea46dc-7913-4961-bdd7-06ada39e96a7" providerId="ADAL" clId="{B6BB9E64-8AA1-4539-8E85-C96DF040DCCB}" dt="2021-01-27T14:56:26.112" v="568" actId="26606"/>
          <ac:spMkLst>
            <pc:docMk/>
            <pc:sldMk cId="3016044105" sldId="256"/>
            <ac:spMk id="63" creationId="{71B2258F-86CA-4D4D-8270-BC05FCDEBFB3}"/>
          </ac:spMkLst>
        </pc:spChg>
        <pc:spChg chg="add del">
          <ac:chgData name="Erica Ceriotti" userId="b8ea46dc-7913-4961-bdd7-06ada39e96a7" providerId="ADAL" clId="{B6BB9E64-8AA1-4539-8E85-C96DF040DCCB}" dt="2021-01-27T15:45:31.007" v="2138" actId="26606"/>
          <ac:spMkLst>
            <pc:docMk/>
            <pc:sldMk cId="3016044105" sldId="256"/>
            <ac:spMk id="64" creationId="{AF2F604E-43BE-4DC3-B983-E071523364F8}"/>
          </ac:spMkLst>
        </pc:spChg>
        <pc:spChg chg="add del">
          <ac:chgData name="Erica Ceriotti" userId="b8ea46dc-7913-4961-bdd7-06ada39e96a7" providerId="ADAL" clId="{B6BB9E64-8AA1-4539-8E85-C96DF040DCCB}" dt="2021-01-27T15:03:21.066" v="695"/>
          <ac:spMkLst>
            <pc:docMk/>
            <pc:sldMk cId="3016044105" sldId="256"/>
            <ac:spMk id="65" creationId="{55666830-9A19-4E01-8505-D6C7F9AC5665}"/>
          </ac:spMkLst>
        </pc:spChg>
        <pc:spChg chg="add del">
          <ac:chgData name="Erica Ceriotti" userId="b8ea46dc-7913-4961-bdd7-06ada39e96a7" providerId="ADAL" clId="{B6BB9E64-8AA1-4539-8E85-C96DF040DCCB}" dt="2021-01-27T15:03:21.066" v="695"/>
          <ac:spMkLst>
            <pc:docMk/>
            <pc:sldMk cId="3016044105" sldId="256"/>
            <ac:spMk id="66" creationId="{AE9FC877-7FB6-4D22-9988-35420644E202}"/>
          </ac:spMkLst>
        </pc:spChg>
        <pc:spChg chg="add del">
          <ac:chgData name="Erica Ceriotti" userId="b8ea46dc-7913-4961-bdd7-06ada39e96a7" providerId="ADAL" clId="{B6BB9E64-8AA1-4539-8E85-C96DF040DCCB}" dt="2021-01-27T15:03:21.066" v="695"/>
          <ac:spMkLst>
            <pc:docMk/>
            <pc:sldMk cId="3016044105" sldId="256"/>
            <ac:spMk id="67" creationId="{E41809D1-F12E-46BB-B804-5F209D325E8B}"/>
          </ac:spMkLst>
        </pc:spChg>
        <pc:spChg chg="add del">
          <ac:chgData name="Erica Ceriotti" userId="b8ea46dc-7913-4961-bdd7-06ada39e96a7" providerId="ADAL" clId="{B6BB9E64-8AA1-4539-8E85-C96DF040DCCB}" dt="2021-01-27T15:03:21.066" v="695"/>
          <ac:spMkLst>
            <pc:docMk/>
            <pc:sldMk cId="3016044105" sldId="256"/>
            <ac:spMk id="68" creationId="{AF2F604E-43BE-4DC3-B983-E071523364F8}"/>
          </ac:spMkLst>
        </pc:spChg>
        <pc:spChg chg="add del">
          <ac:chgData name="Erica Ceriotti" userId="b8ea46dc-7913-4961-bdd7-06ada39e96a7" providerId="ADAL" clId="{B6BB9E64-8AA1-4539-8E85-C96DF040DCCB}" dt="2021-01-27T15:03:21.066" v="695"/>
          <ac:spMkLst>
            <pc:docMk/>
            <pc:sldMk cId="3016044105" sldId="256"/>
            <ac:spMk id="69" creationId="{08C9B587-E65E-4B52-B37C-ABEBB6E87928}"/>
          </ac:spMkLst>
        </pc:spChg>
        <pc:spChg chg="add del">
          <ac:chgData name="Erica Ceriotti" userId="b8ea46dc-7913-4961-bdd7-06ada39e96a7" providerId="ADAL" clId="{B6BB9E64-8AA1-4539-8E85-C96DF040DCCB}" dt="2021-01-27T15:45:31.007" v="2138" actId="26606"/>
          <ac:spMkLst>
            <pc:docMk/>
            <pc:sldMk cId="3016044105" sldId="256"/>
            <ac:spMk id="70" creationId="{08C9B587-E65E-4B52-B37C-ABEBB6E87928}"/>
          </ac:spMkLst>
        </pc:spChg>
        <pc:spChg chg="add del">
          <ac:chgData name="Erica Ceriotti" userId="b8ea46dc-7913-4961-bdd7-06ada39e96a7" providerId="ADAL" clId="{B6BB9E64-8AA1-4539-8E85-C96DF040DCCB}" dt="2021-01-27T15:46:46.148" v="2163" actId="26606"/>
          <ac:spMkLst>
            <pc:docMk/>
            <pc:sldMk cId="3016044105" sldId="256"/>
            <ac:spMk id="75" creationId="{04A130CA-991E-4C92-A494-EB7D8666EFED}"/>
          </ac:spMkLst>
        </pc:spChg>
        <pc:spChg chg="add del">
          <ac:chgData name="Erica Ceriotti" userId="b8ea46dc-7913-4961-bdd7-06ada39e96a7" providerId="ADAL" clId="{B6BB9E64-8AA1-4539-8E85-C96DF040DCCB}" dt="2021-01-27T15:46:46.148" v="2163" actId="26606"/>
          <ac:spMkLst>
            <pc:docMk/>
            <pc:sldMk cId="3016044105" sldId="256"/>
            <ac:spMk id="77" creationId="{FC3C749F-9A26-4B1E-BC2E-572D03DF9593}"/>
          </ac:spMkLst>
        </pc:spChg>
        <pc:spChg chg="add del">
          <ac:chgData name="Erica Ceriotti" userId="b8ea46dc-7913-4961-bdd7-06ada39e96a7" providerId="ADAL" clId="{B6BB9E64-8AA1-4539-8E85-C96DF040DCCB}" dt="2021-01-27T15:46:46.148" v="2163" actId="26606"/>
          <ac:spMkLst>
            <pc:docMk/>
            <pc:sldMk cId="3016044105" sldId="256"/>
            <ac:spMk id="79" creationId="{F98D51C6-1188-49B8-B829-31D2C2813F10}"/>
          </ac:spMkLst>
        </pc:spChg>
        <pc:spChg chg="add del">
          <ac:chgData name="Erica Ceriotti" userId="b8ea46dc-7913-4961-bdd7-06ada39e96a7" providerId="ADAL" clId="{B6BB9E64-8AA1-4539-8E85-C96DF040DCCB}" dt="2021-01-27T15:46:46.148" v="2163" actId="26606"/>
          <ac:spMkLst>
            <pc:docMk/>
            <pc:sldMk cId="3016044105" sldId="256"/>
            <ac:spMk id="81" creationId="{456BA586-8922-4113-BD35-BBF1EB1A1F42}"/>
          </ac:spMkLst>
        </pc:spChg>
        <pc:spChg chg="add del">
          <ac:chgData name="Erica Ceriotti" userId="b8ea46dc-7913-4961-bdd7-06ada39e96a7" providerId="ADAL" clId="{B6BB9E64-8AA1-4539-8E85-C96DF040DCCB}" dt="2021-01-27T15:46:46.148" v="2163" actId="26606"/>
          <ac:spMkLst>
            <pc:docMk/>
            <pc:sldMk cId="3016044105" sldId="256"/>
            <ac:spMk id="83" creationId="{B497CCB5-5FC2-473C-AFCC-2430CEF1DF71}"/>
          </ac:spMkLst>
        </pc:spChg>
        <pc:spChg chg="add del">
          <ac:chgData name="Erica Ceriotti" userId="b8ea46dc-7913-4961-bdd7-06ada39e96a7" providerId="ADAL" clId="{B6BB9E64-8AA1-4539-8E85-C96DF040DCCB}" dt="2021-01-27T15:46:46.148" v="2163" actId="26606"/>
          <ac:spMkLst>
            <pc:docMk/>
            <pc:sldMk cId="3016044105" sldId="256"/>
            <ac:spMk id="85" creationId="{599C8C75-BFDF-44E7-A028-EEB5EDD58817}"/>
          </ac:spMkLst>
        </pc:spChg>
        <pc:spChg chg="add del">
          <ac:chgData name="Erica Ceriotti" userId="b8ea46dc-7913-4961-bdd7-06ada39e96a7" providerId="ADAL" clId="{B6BB9E64-8AA1-4539-8E85-C96DF040DCCB}" dt="2021-01-27T15:46:32.968" v="2148" actId="26606"/>
          <ac:spMkLst>
            <pc:docMk/>
            <pc:sldMk cId="3016044105" sldId="256"/>
            <ac:spMk id="90" creationId="{E91DC736-0EF8-4F87-9146-EBF1D2EE4D3D}"/>
          </ac:spMkLst>
        </pc:spChg>
        <pc:spChg chg="add del">
          <ac:chgData name="Erica Ceriotti" userId="b8ea46dc-7913-4961-bdd7-06ada39e96a7" providerId="ADAL" clId="{B6BB9E64-8AA1-4539-8E85-C96DF040DCCB}" dt="2021-01-27T15:46:32.968" v="2148" actId="26606"/>
          <ac:spMkLst>
            <pc:docMk/>
            <pc:sldMk cId="3016044105" sldId="256"/>
            <ac:spMk id="92" creationId="{097CD68E-23E3-4007-8847-CD0944C4F7BE}"/>
          </ac:spMkLst>
        </pc:spChg>
        <pc:spChg chg="add del">
          <ac:chgData name="Erica Ceriotti" userId="b8ea46dc-7913-4961-bdd7-06ada39e96a7" providerId="ADAL" clId="{B6BB9E64-8AA1-4539-8E85-C96DF040DCCB}" dt="2021-01-27T15:46:32.968" v="2148" actId="26606"/>
          <ac:spMkLst>
            <pc:docMk/>
            <pc:sldMk cId="3016044105" sldId="256"/>
            <ac:spMk id="94" creationId="{AF2F604E-43BE-4DC3-B983-E071523364F8}"/>
          </ac:spMkLst>
        </pc:spChg>
        <pc:spChg chg="add del">
          <ac:chgData name="Erica Ceriotti" userId="b8ea46dc-7913-4961-bdd7-06ada39e96a7" providerId="ADAL" clId="{B6BB9E64-8AA1-4539-8E85-C96DF040DCCB}" dt="2021-01-27T15:46:32.968" v="2148" actId="26606"/>
          <ac:spMkLst>
            <pc:docMk/>
            <pc:sldMk cId="3016044105" sldId="256"/>
            <ac:spMk id="96" creationId="{08C9B587-E65E-4B52-B37C-ABEBB6E87928}"/>
          </ac:spMkLst>
        </pc:spChg>
        <pc:spChg chg="add del">
          <ac:chgData name="Erica Ceriotti" userId="b8ea46dc-7913-4961-bdd7-06ada39e96a7" providerId="ADAL" clId="{B6BB9E64-8AA1-4539-8E85-C96DF040DCCB}" dt="2021-01-27T15:46:35.399" v="2150" actId="26606"/>
          <ac:spMkLst>
            <pc:docMk/>
            <pc:sldMk cId="3016044105" sldId="256"/>
            <ac:spMk id="98" creationId="{599C8C75-BFDF-44E7-A028-EEB5EDD58817}"/>
          </ac:spMkLst>
        </pc:spChg>
        <pc:spChg chg="add del">
          <ac:chgData name="Erica Ceriotti" userId="b8ea46dc-7913-4961-bdd7-06ada39e96a7" providerId="ADAL" clId="{B6BB9E64-8AA1-4539-8E85-C96DF040DCCB}" dt="2021-01-27T15:46:35.399" v="2150" actId="26606"/>
          <ac:spMkLst>
            <pc:docMk/>
            <pc:sldMk cId="3016044105" sldId="256"/>
            <ac:spMk id="99" creationId="{24747089-0322-4B03-B224-817DD4C8B708}"/>
          </ac:spMkLst>
        </pc:spChg>
        <pc:spChg chg="add del">
          <ac:chgData name="Erica Ceriotti" userId="b8ea46dc-7913-4961-bdd7-06ada39e96a7" providerId="ADAL" clId="{B6BB9E64-8AA1-4539-8E85-C96DF040DCCB}" dt="2021-01-27T15:46:35.399" v="2150" actId="26606"/>
          <ac:spMkLst>
            <pc:docMk/>
            <pc:sldMk cId="3016044105" sldId="256"/>
            <ac:spMk id="100" creationId="{FFD685C2-1A84-41DE-BFA0-0A068F83D2D2}"/>
          </ac:spMkLst>
        </pc:spChg>
        <pc:spChg chg="add del">
          <ac:chgData name="Erica Ceriotti" userId="b8ea46dc-7913-4961-bdd7-06ada39e96a7" providerId="ADAL" clId="{B6BB9E64-8AA1-4539-8E85-C96DF040DCCB}" dt="2021-01-27T15:46:35.399" v="2150" actId="26606"/>
          <ac:spMkLst>
            <pc:docMk/>
            <pc:sldMk cId="3016044105" sldId="256"/>
            <ac:spMk id="101" creationId="{7228512D-3055-4911-A4D1-4A084C9C4201}"/>
          </ac:spMkLst>
        </pc:spChg>
        <pc:spChg chg="add del">
          <ac:chgData name="Erica Ceriotti" userId="b8ea46dc-7913-4961-bdd7-06ada39e96a7" providerId="ADAL" clId="{B6BB9E64-8AA1-4539-8E85-C96DF040DCCB}" dt="2021-01-27T15:46:35.399" v="2150" actId="26606"/>
          <ac:spMkLst>
            <pc:docMk/>
            <pc:sldMk cId="3016044105" sldId="256"/>
            <ac:spMk id="102" creationId="{3C98C7BF-70D9-4D19-BD2D-D808991FDF60}"/>
          </ac:spMkLst>
        </pc:spChg>
        <pc:spChg chg="add del">
          <ac:chgData name="Erica Ceriotti" userId="b8ea46dc-7913-4961-bdd7-06ada39e96a7" providerId="ADAL" clId="{B6BB9E64-8AA1-4539-8E85-C96DF040DCCB}" dt="2021-01-27T15:46:35.399" v="2150" actId="26606"/>
          <ac:spMkLst>
            <pc:docMk/>
            <pc:sldMk cId="3016044105" sldId="256"/>
            <ac:spMk id="103" creationId="{B497CCB5-5FC2-473C-AFCC-2430CEF1DF71}"/>
          </ac:spMkLst>
        </pc:spChg>
        <pc:spChg chg="add del">
          <ac:chgData name="Erica Ceriotti" userId="b8ea46dc-7913-4961-bdd7-06ada39e96a7" providerId="ADAL" clId="{B6BB9E64-8AA1-4539-8E85-C96DF040DCCB}" dt="2021-01-27T15:46:36.640" v="2152" actId="26606"/>
          <ac:spMkLst>
            <pc:docMk/>
            <pc:sldMk cId="3016044105" sldId="256"/>
            <ac:spMk id="105" creationId="{04A130CA-991E-4C92-A494-EB7D8666EFED}"/>
          </ac:spMkLst>
        </pc:spChg>
        <pc:spChg chg="add del">
          <ac:chgData name="Erica Ceriotti" userId="b8ea46dc-7913-4961-bdd7-06ada39e96a7" providerId="ADAL" clId="{B6BB9E64-8AA1-4539-8E85-C96DF040DCCB}" dt="2021-01-27T15:46:36.640" v="2152" actId="26606"/>
          <ac:spMkLst>
            <pc:docMk/>
            <pc:sldMk cId="3016044105" sldId="256"/>
            <ac:spMk id="106" creationId="{FC3C749F-9A26-4B1E-BC2E-572D03DF9593}"/>
          </ac:spMkLst>
        </pc:spChg>
        <pc:spChg chg="add del">
          <ac:chgData name="Erica Ceriotti" userId="b8ea46dc-7913-4961-bdd7-06ada39e96a7" providerId="ADAL" clId="{B6BB9E64-8AA1-4539-8E85-C96DF040DCCB}" dt="2021-01-27T15:46:36.640" v="2152" actId="26606"/>
          <ac:spMkLst>
            <pc:docMk/>
            <pc:sldMk cId="3016044105" sldId="256"/>
            <ac:spMk id="107" creationId="{F98D51C6-1188-49B8-B829-31D2C2813F10}"/>
          </ac:spMkLst>
        </pc:spChg>
        <pc:spChg chg="add del">
          <ac:chgData name="Erica Ceriotti" userId="b8ea46dc-7913-4961-bdd7-06ada39e96a7" providerId="ADAL" clId="{B6BB9E64-8AA1-4539-8E85-C96DF040DCCB}" dt="2021-01-27T15:46:36.640" v="2152" actId="26606"/>
          <ac:spMkLst>
            <pc:docMk/>
            <pc:sldMk cId="3016044105" sldId="256"/>
            <ac:spMk id="108" creationId="{456BA586-8922-4113-BD35-BBF1EB1A1F42}"/>
          </ac:spMkLst>
        </pc:spChg>
        <pc:spChg chg="add del">
          <ac:chgData name="Erica Ceriotti" userId="b8ea46dc-7913-4961-bdd7-06ada39e96a7" providerId="ADAL" clId="{B6BB9E64-8AA1-4539-8E85-C96DF040DCCB}" dt="2021-01-27T15:46:36.640" v="2152" actId="26606"/>
          <ac:spMkLst>
            <pc:docMk/>
            <pc:sldMk cId="3016044105" sldId="256"/>
            <ac:spMk id="109" creationId="{B497CCB5-5FC2-473C-AFCC-2430CEF1DF71}"/>
          </ac:spMkLst>
        </pc:spChg>
        <pc:spChg chg="add del">
          <ac:chgData name="Erica Ceriotti" userId="b8ea46dc-7913-4961-bdd7-06ada39e96a7" providerId="ADAL" clId="{B6BB9E64-8AA1-4539-8E85-C96DF040DCCB}" dt="2021-01-27T15:46:36.640" v="2152" actId="26606"/>
          <ac:spMkLst>
            <pc:docMk/>
            <pc:sldMk cId="3016044105" sldId="256"/>
            <ac:spMk id="110" creationId="{599C8C75-BFDF-44E7-A028-EEB5EDD58817}"/>
          </ac:spMkLst>
        </pc:spChg>
        <pc:spChg chg="add del">
          <ac:chgData name="Erica Ceriotti" userId="b8ea46dc-7913-4961-bdd7-06ada39e96a7" providerId="ADAL" clId="{B6BB9E64-8AA1-4539-8E85-C96DF040DCCB}" dt="2021-01-27T15:46:37.638" v="2154" actId="26606"/>
          <ac:spMkLst>
            <pc:docMk/>
            <pc:sldMk cId="3016044105" sldId="256"/>
            <ac:spMk id="112" creationId="{5DCB5928-DC7D-4612-9922-441966E15627}"/>
          </ac:spMkLst>
        </pc:spChg>
        <pc:spChg chg="add del">
          <ac:chgData name="Erica Ceriotti" userId="b8ea46dc-7913-4961-bdd7-06ada39e96a7" providerId="ADAL" clId="{B6BB9E64-8AA1-4539-8E85-C96DF040DCCB}" dt="2021-01-27T15:46:37.638" v="2154" actId="26606"/>
          <ac:spMkLst>
            <pc:docMk/>
            <pc:sldMk cId="3016044105" sldId="256"/>
            <ac:spMk id="113" creationId="{682C1161-1736-45EC-99B7-33F3CAE9D517}"/>
          </ac:spMkLst>
        </pc:spChg>
        <pc:spChg chg="add del">
          <ac:chgData name="Erica Ceriotti" userId="b8ea46dc-7913-4961-bdd7-06ada39e96a7" providerId="ADAL" clId="{B6BB9E64-8AA1-4539-8E85-C96DF040DCCB}" dt="2021-01-27T15:46:37.638" v="2154" actId="26606"/>
          <ac:spMkLst>
            <pc:docMk/>
            <pc:sldMk cId="3016044105" sldId="256"/>
            <ac:spMk id="114" creationId="{84D4DDB8-B68F-45B0-9F62-C4279996F672}"/>
          </ac:spMkLst>
        </pc:spChg>
        <pc:spChg chg="add del">
          <ac:chgData name="Erica Ceriotti" userId="b8ea46dc-7913-4961-bdd7-06ada39e96a7" providerId="ADAL" clId="{B6BB9E64-8AA1-4539-8E85-C96DF040DCCB}" dt="2021-01-27T15:46:37.638" v="2154" actId="26606"/>
          <ac:spMkLst>
            <pc:docMk/>
            <pc:sldMk cId="3016044105" sldId="256"/>
            <ac:spMk id="115" creationId="{AF2F604E-43BE-4DC3-B983-E071523364F8}"/>
          </ac:spMkLst>
        </pc:spChg>
        <pc:spChg chg="add del">
          <ac:chgData name="Erica Ceriotti" userId="b8ea46dc-7913-4961-bdd7-06ada39e96a7" providerId="ADAL" clId="{B6BB9E64-8AA1-4539-8E85-C96DF040DCCB}" dt="2021-01-27T15:46:37.638" v="2154" actId="26606"/>
          <ac:spMkLst>
            <pc:docMk/>
            <pc:sldMk cId="3016044105" sldId="256"/>
            <ac:spMk id="116" creationId="{08C9B587-E65E-4B52-B37C-ABEBB6E87928}"/>
          </ac:spMkLst>
        </pc:spChg>
        <pc:spChg chg="add del">
          <ac:chgData name="Erica Ceriotti" userId="b8ea46dc-7913-4961-bdd7-06ada39e96a7" providerId="ADAL" clId="{B6BB9E64-8AA1-4539-8E85-C96DF040DCCB}" dt="2021-01-27T15:46:42.496" v="2156" actId="26606"/>
          <ac:spMkLst>
            <pc:docMk/>
            <pc:sldMk cId="3016044105" sldId="256"/>
            <ac:spMk id="118" creationId="{24747089-0322-4B03-B224-817DD4C8B708}"/>
          </ac:spMkLst>
        </pc:spChg>
        <pc:spChg chg="add del">
          <ac:chgData name="Erica Ceriotti" userId="b8ea46dc-7913-4961-bdd7-06ada39e96a7" providerId="ADAL" clId="{B6BB9E64-8AA1-4539-8E85-C96DF040DCCB}" dt="2021-01-27T15:46:42.496" v="2156" actId="26606"/>
          <ac:spMkLst>
            <pc:docMk/>
            <pc:sldMk cId="3016044105" sldId="256"/>
            <ac:spMk id="119" creationId="{7228512D-3055-4911-A4D1-4A084C9C4201}"/>
          </ac:spMkLst>
        </pc:spChg>
        <pc:spChg chg="add del">
          <ac:chgData name="Erica Ceriotti" userId="b8ea46dc-7913-4961-bdd7-06ada39e96a7" providerId="ADAL" clId="{B6BB9E64-8AA1-4539-8E85-C96DF040DCCB}" dt="2021-01-27T15:46:42.496" v="2156" actId="26606"/>
          <ac:spMkLst>
            <pc:docMk/>
            <pc:sldMk cId="3016044105" sldId="256"/>
            <ac:spMk id="120" creationId="{3C98C7BF-70D9-4D19-BD2D-D808991FDF60}"/>
          </ac:spMkLst>
        </pc:spChg>
        <pc:spChg chg="add del">
          <ac:chgData name="Erica Ceriotti" userId="b8ea46dc-7913-4961-bdd7-06ada39e96a7" providerId="ADAL" clId="{B6BB9E64-8AA1-4539-8E85-C96DF040DCCB}" dt="2021-01-27T15:46:42.496" v="2156" actId="26606"/>
          <ac:spMkLst>
            <pc:docMk/>
            <pc:sldMk cId="3016044105" sldId="256"/>
            <ac:spMk id="121" creationId="{B497CCB5-5FC2-473C-AFCC-2430CEF1DF71}"/>
          </ac:spMkLst>
        </pc:spChg>
        <pc:spChg chg="add del">
          <ac:chgData name="Erica Ceriotti" userId="b8ea46dc-7913-4961-bdd7-06ada39e96a7" providerId="ADAL" clId="{B6BB9E64-8AA1-4539-8E85-C96DF040DCCB}" dt="2021-01-27T15:46:42.496" v="2156" actId="26606"/>
          <ac:spMkLst>
            <pc:docMk/>
            <pc:sldMk cId="3016044105" sldId="256"/>
            <ac:spMk id="122" creationId="{599C8C75-BFDF-44E7-A028-EEB5EDD58817}"/>
          </ac:spMkLst>
        </pc:spChg>
        <pc:spChg chg="add del">
          <ac:chgData name="Erica Ceriotti" userId="b8ea46dc-7913-4961-bdd7-06ada39e96a7" providerId="ADAL" clId="{B6BB9E64-8AA1-4539-8E85-C96DF040DCCB}" dt="2021-01-27T15:46:42.496" v="2156" actId="26606"/>
          <ac:spMkLst>
            <pc:docMk/>
            <pc:sldMk cId="3016044105" sldId="256"/>
            <ac:spMk id="123" creationId="{FFD685C2-1A84-41DE-BFA0-0A068F83D2D2}"/>
          </ac:spMkLst>
        </pc:spChg>
        <pc:spChg chg="add del">
          <ac:chgData name="Erica Ceriotti" userId="b8ea46dc-7913-4961-bdd7-06ada39e96a7" providerId="ADAL" clId="{B6BB9E64-8AA1-4539-8E85-C96DF040DCCB}" dt="2021-01-27T15:46:43.324" v="2158" actId="26606"/>
          <ac:spMkLst>
            <pc:docMk/>
            <pc:sldMk cId="3016044105" sldId="256"/>
            <ac:spMk id="125" creationId="{55666830-9A19-4E01-8505-D6C7F9AC5665}"/>
          </ac:spMkLst>
        </pc:spChg>
        <pc:spChg chg="add del">
          <ac:chgData name="Erica Ceriotti" userId="b8ea46dc-7913-4961-bdd7-06ada39e96a7" providerId="ADAL" clId="{B6BB9E64-8AA1-4539-8E85-C96DF040DCCB}" dt="2021-01-27T15:46:43.324" v="2158" actId="26606"/>
          <ac:spMkLst>
            <pc:docMk/>
            <pc:sldMk cId="3016044105" sldId="256"/>
            <ac:spMk id="126" creationId="{AE9FC877-7FB6-4D22-9988-35420644E202}"/>
          </ac:spMkLst>
        </pc:spChg>
        <pc:spChg chg="add del">
          <ac:chgData name="Erica Ceriotti" userId="b8ea46dc-7913-4961-bdd7-06ada39e96a7" providerId="ADAL" clId="{B6BB9E64-8AA1-4539-8E85-C96DF040DCCB}" dt="2021-01-27T15:46:43.324" v="2158" actId="26606"/>
          <ac:spMkLst>
            <pc:docMk/>
            <pc:sldMk cId="3016044105" sldId="256"/>
            <ac:spMk id="127" creationId="{E41809D1-F12E-46BB-B804-5F209D325E8B}"/>
          </ac:spMkLst>
        </pc:spChg>
        <pc:spChg chg="add del">
          <ac:chgData name="Erica Ceriotti" userId="b8ea46dc-7913-4961-bdd7-06ada39e96a7" providerId="ADAL" clId="{B6BB9E64-8AA1-4539-8E85-C96DF040DCCB}" dt="2021-01-27T15:46:43.324" v="2158" actId="26606"/>
          <ac:spMkLst>
            <pc:docMk/>
            <pc:sldMk cId="3016044105" sldId="256"/>
            <ac:spMk id="128" creationId="{AF2F604E-43BE-4DC3-B983-E071523364F8}"/>
          </ac:spMkLst>
        </pc:spChg>
        <pc:spChg chg="add del">
          <ac:chgData name="Erica Ceriotti" userId="b8ea46dc-7913-4961-bdd7-06ada39e96a7" providerId="ADAL" clId="{B6BB9E64-8AA1-4539-8E85-C96DF040DCCB}" dt="2021-01-27T15:46:43.324" v="2158" actId="26606"/>
          <ac:spMkLst>
            <pc:docMk/>
            <pc:sldMk cId="3016044105" sldId="256"/>
            <ac:spMk id="129" creationId="{08C9B587-E65E-4B52-B37C-ABEBB6E87928}"/>
          </ac:spMkLst>
        </pc:spChg>
        <pc:spChg chg="add del">
          <ac:chgData name="Erica Ceriotti" userId="b8ea46dc-7913-4961-bdd7-06ada39e96a7" providerId="ADAL" clId="{B6BB9E64-8AA1-4539-8E85-C96DF040DCCB}" dt="2021-01-27T15:46:44.816" v="2160" actId="26606"/>
          <ac:spMkLst>
            <pc:docMk/>
            <pc:sldMk cId="3016044105" sldId="256"/>
            <ac:spMk id="131" creationId="{C1DD1A8A-57D5-4A81-AD04-532B043C5611}"/>
          </ac:spMkLst>
        </pc:spChg>
        <pc:spChg chg="add del">
          <ac:chgData name="Erica Ceriotti" userId="b8ea46dc-7913-4961-bdd7-06ada39e96a7" providerId="ADAL" clId="{B6BB9E64-8AA1-4539-8E85-C96DF040DCCB}" dt="2021-01-27T15:46:44.816" v="2160" actId="26606"/>
          <ac:spMkLst>
            <pc:docMk/>
            <pc:sldMk cId="3016044105" sldId="256"/>
            <ac:spMk id="132" creationId="{007891EC-4501-44ED-A8C8-B11B6DB767AB}"/>
          </ac:spMkLst>
        </pc:spChg>
        <pc:spChg chg="add del">
          <ac:chgData name="Erica Ceriotti" userId="b8ea46dc-7913-4961-bdd7-06ada39e96a7" providerId="ADAL" clId="{B6BB9E64-8AA1-4539-8E85-C96DF040DCCB}" dt="2021-01-27T15:46:46.134" v="2162" actId="26606"/>
          <ac:spMkLst>
            <pc:docMk/>
            <pc:sldMk cId="3016044105" sldId="256"/>
            <ac:spMk id="134" creationId="{E91DC736-0EF8-4F87-9146-EBF1D2EE4D3D}"/>
          </ac:spMkLst>
        </pc:spChg>
        <pc:spChg chg="add del">
          <ac:chgData name="Erica Ceriotti" userId="b8ea46dc-7913-4961-bdd7-06ada39e96a7" providerId="ADAL" clId="{B6BB9E64-8AA1-4539-8E85-C96DF040DCCB}" dt="2021-01-27T15:46:46.134" v="2162" actId="26606"/>
          <ac:spMkLst>
            <pc:docMk/>
            <pc:sldMk cId="3016044105" sldId="256"/>
            <ac:spMk id="135" creationId="{097CD68E-23E3-4007-8847-CD0944C4F7BE}"/>
          </ac:spMkLst>
        </pc:spChg>
        <pc:spChg chg="add del">
          <ac:chgData name="Erica Ceriotti" userId="b8ea46dc-7913-4961-bdd7-06ada39e96a7" providerId="ADAL" clId="{B6BB9E64-8AA1-4539-8E85-C96DF040DCCB}" dt="2021-01-27T15:46:46.134" v="2162" actId="26606"/>
          <ac:spMkLst>
            <pc:docMk/>
            <pc:sldMk cId="3016044105" sldId="256"/>
            <ac:spMk id="136" creationId="{AF2F604E-43BE-4DC3-B983-E071523364F8}"/>
          </ac:spMkLst>
        </pc:spChg>
        <pc:spChg chg="add del">
          <ac:chgData name="Erica Ceriotti" userId="b8ea46dc-7913-4961-bdd7-06ada39e96a7" providerId="ADAL" clId="{B6BB9E64-8AA1-4539-8E85-C96DF040DCCB}" dt="2021-01-27T15:46:46.134" v="2162" actId="26606"/>
          <ac:spMkLst>
            <pc:docMk/>
            <pc:sldMk cId="3016044105" sldId="256"/>
            <ac:spMk id="137" creationId="{08C9B587-E65E-4B52-B37C-ABEBB6E87928}"/>
          </ac:spMkLst>
        </pc:spChg>
        <pc:spChg chg="add del">
          <ac:chgData name="Erica Ceriotti" userId="b8ea46dc-7913-4961-bdd7-06ada39e96a7" providerId="ADAL" clId="{B6BB9E64-8AA1-4539-8E85-C96DF040DCCB}" dt="2021-01-27T15:47:04.357" v="2166" actId="26606"/>
          <ac:spMkLst>
            <pc:docMk/>
            <pc:sldMk cId="3016044105" sldId="256"/>
            <ac:spMk id="139" creationId="{04A130CA-991E-4C92-A494-EB7D8666EFED}"/>
          </ac:spMkLst>
        </pc:spChg>
        <pc:spChg chg="add del">
          <ac:chgData name="Erica Ceriotti" userId="b8ea46dc-7913-4961-bdd7-06ada39e96a7" providerId="ADAL" clId="{B6BB9E64-8AA1-4539-8E85-C96DF040DCCB}" dt="2021-01-27T15:47:04.357" v="2166" actId="26606"/>
          <ac:spMkLst>
            <pc:docMk/>
            <pc:sldMk cId="3016044105" sldId="256"/>
            <ac:spMk id="140" creationId="{FC3C749F-9A26-4B1E-BC2E-572D03DF9593}"/>
          </ac:spMkLst>
        </pc:spChg>
        <pc:spChg chg="add del">
          <ac:chgData name="Erica Ceriotti" userId="b8ea46dc-7913-4961-bdd7-06ada39e96a7" providerId="ADAL" clId="{B6BB9E64-8AA1-4539-8E85-C96DF040DCCB}" dt="2021-01-27T15:47:04.357" v="2166" actId="26606"/>
          <ac:spMkLst>
            <pc:docMk/>
            <pc:sldMk cId="3016044105" sldId="256"/>
            <ac:spMk id="141" creationId="{F98D51C6-1188-49B8-B829-31D2C2813F10}"/>
          </ac:spMkLst>
        </pc:spChg>
        <pc:spChg chg="add del">
          <ac:chgData name="Erica Ceriotti" userId="b8ea46dc-7913-4961-bdd7-06ada39e96a7" providerId="ADAL" clId="{B6BB9E64-8AA1-4539-8E85-C96DF040DCCB}" dt="2021-01-27T15:47:04.357" v="2166" actId="26606"/>
          <ac:spMkLst>
            <pc:docMk/>
            <pc:sldMk cId="3016044105" sldId="256"/>
            <ac:spMk id="142" creationId="{456BA586-8922-4113-BD35-BBF1EB1A1F42}"/>
          </ac:spMkLst>
        </pc:spChg>
        <pc:spChg chg="add del">
          <ac:chgData name="Erica Ceriotti" userId="b8ea46dc-7913-4961-bdd7-06ada39e96a7" providerId="ADAL" clId="{B6BB9E64-8AA1-4539-8E85-C96DF040DCCB}" dt="2021-01-27T15:47:04.357" v="2166" actId="26606"/>
          <ac:spMkLst>
            <pc:docMk/>
            <pc:sldMk cId="3016044105" sldId="256"/>
            <ac:spMk id="143" creationId="{B497CCB5-5FC2-473C-AFCC-2430CEF1DF71}"/>
          </ac:spMkLst>
        </pc:spChg>
        <pc:spChg chg="add del">
          <ac:chgData name="Erica Ceriotti" userId="b8ea46dc-7913-4961-bdd7-06ada39e96a7" providerId="ADAL" clId="{B6BB9E64-8AA1-4539-8E85-C96DF040DCCB}" dt="2021-01-27T15:47:04.357" v="2166" actId="26606"/>
          <ac:spMkLst>
            <pc:docMk/>
            <pc:sldMk cId="3016044105" sldId="256"/>
            <ac:spMk id="144" creationId="{599C8C75-BFDF-44E7-A028-EEB5EDD58817}"/>
          </ac:spMkLst>
        </pc:spChg>
        <pc:spChg chg="add">
          <ac:chgData name="Erica Ceriotti" userId="b8ea46dc-7913-4961-bdd7-06ada39e96a7" providerId="ADAL" clId="{B6BB9E64-8AA1-4539-8E85-C96DF040DCCB}" dt="2021-01-27T15:47:04.357" v="2166" actId="26606"/>
          <ac:spMkLst>
            <pc:docMk/>
            <pc:sldMk cId="3016044105" sldId="256"/>
            <ac:spMk id="146" creationId="{854DEE1C-7FD6-4FA0-A96A-BDF952F199AB}"/>
          </ac:spMkLst>
        </pc:spChg>
        <pc:picChg chg="add del mod ord">
          <ac:chgData name="Erica Ceriotti" userId="b8ea46dc-7913-4961-bdd7-06ada39e96a7" providerId="ADAL" clId="{B6BB9E64-8AA1-4539-8E85-C96DF040DCCB}" dt="2021-01-27T15:47:04.357" v="2166" actId="26606"/>
          <ac:picMkLst>
            <pc:docMk/>
            <pc:sldMk cId="3016044105" sldId="256"/>
            <ac:picMk id="36" creationId="{C3116E3C-96FD-4547-8AA2-4BFD2B050392}"/>
          </ac:picMkLst>
        </pc:picChg>
        <pc:picChg chg="add del mod">
          <ac:chgData name="Erica Ceriotti" userId="b8ea46dc-7913-4961-bdd7-06ada39e96a7" providerId="ADAL" clId="{B6BB9E64-8AA1-4539-8E85-C96DF040DCCB}" dt="2021-01-27T15:44:52.819" v="2135" actId="21"/>
          <ac:picMkLst>
            <pc:docMk/>
            <pc:sldMk cId="3016044105" sldId="256"/>
            <ac:picMk id="38" creationId="{FEE0E5BA-9605-4E0D-B0D9-880C4C0D720D}"/>
          </ac:picMkLst>
        </pc:picChg>
      </pc:sldChg>
      <pc:sldChg chg="addSp delSp modSp mod setBg setClrOvrMap delDesignElem modNotesTx">
        <pc:chgData name="Erica Ceriotti" userId="b8ea46dc-7913-4961-bdd7-06ada39e96a7" providerId="ADAL" clId="{B6BB9E64-8AA1-4539-8E85-C96DF040DCCB}" dt="2021-01-27T22:42:14.342" v="4481" actId="1076"/>
        <pc:sldMkLst>
          <pc:docMk/>
          <pc:sldMk cId="385608573" sldId="257"/>
        </pc:sldMkLst>
        <pc:spChg chg="mod">
          <ac:chgData name="Erica Ceriotti" userId="b8ea46dc-7913-4961-bdd7-06ada39e96a7" providerId="ADAL" clId="{B6BB9E64-8AA1-4539-8E85-C96DF040DCCB}" dt="2021-01-27T22:41:54.217" v="4480" actId="1076"/>
          <ac:spMkLst>
            <pc:docMk/>
            <pc:sldMk cId="385608573" sldId="257"/>
            <ac:spMk id="2" creationId="{D51F9849-CB94-488D-885D-AA4A41996784}"/>
          </ac:spMkLst>
        </pc:spChg>
        <pc:spChg chg="add del mod">
          <ac:chgData name="Erica Ceriotti" userId="b8ea46dc-7913-4961-bdd7-06ada39e96a7" providerId="ADAL" clId="{B6BB9E64-8AA1-4539-8E85-C96DF040DCCB}" dt="2021-01-27T15:37:15.847" v="2072" actId="478"/>
          <ac:spMkLst>
            <pc:docMk/>
            <pc:sldMk cId="385608573" sldId="257"/>
            <ac:spMk id="5" creationId="{5BA4D74A-69AD-4167-8B14-4BD1C82C2075}"/>
          </ac:spMkLst>
        </pc:spChg>
        <pc:spChg chg="add mod">
          <ac:chgData name="Erica Ceriotti" userId="b8ea46dc-7913-4961-bdd7-06ada39e96a7" providerId="ADAL" clId="{B6BB9E64-8AA1-4539-8E85-C96DF040DCCB}" dt="2021-01-27T11:58:14.368" v="48" actId="478"/>
          <ac:spMkLst>
            <pc:docMk/>
            <pc:sldMk cId="385608573" sldId="257"/>
            <ac:spMk id="5" creationId="{80ED76ED-ED4A-4D7C-B521-68D3C8D9A18A}"/>
          </ac:spMkLst>
        </pc:spChg>
        <pc:spChg chg="add mod">
          <ac:chgData name="Erica Ceriotti" userId="b8ea46dc-7913-4961-bdd7-06ada39e96a7" providerId="ADAL" clId="{B6BB9E64-8AA1-4539-8E85-C96DF040DCCB}" dt="2021-01-27T11:56:57.662" v="41"/>
          <ac:spMkLst>
            <pc:docMk/>
            <pc:sldMk cId="385608573" sldId="257"/>
            <ac:spMk id="8" creationId="{403C6D6C-580D-4289-A267-E6965949DC12}"/>
          </ac:spMkLst>
        </pc:spChg>
        <pc:spChg chg="add mod">
          <ac:chgData name="Erica Ceriotti" userId="b8ea46dc-7913-4961-bdd7-06ada39e96a7" providerId="ADAL" clId="{B6BB9E64-8AA1-4539-8E85-C96DF040DCCB}" dt="2021-01-27T11:56:57.662" v="41"/>
          <ac:spMkLst>
            <pc:docMk/>
            <pc:sldMk cId="385608573" sldId="257"/>
            <ac:spMk id="9" creationId="{9F8A3147-9261-4832-B9B3-450170CB6CB5}"/>
          </ac:spMkLst>
        </pc:spChg>
        <pc:spChg chg="add mod">
          <ac:chgData name="Erica Ceriotti" userId="b8ea46dc-7913-4961-bdd7-06ada39e96a7" providerId="ADAL" clId="{B6BB9E64-8AA1-4539-8E85-C96DF040DCCB}" dt="2021-01-27T11:56:57.662" v="41"/>
          <ac:spMkLst>
            <pc:docMk/>
            <pc:sldMk cId="385608573" sldId="257"/>
            <ac:spMk id="10" creationId="{D9306E3C-DDDE-4B70-8A67-B216550FAAF4}"/>
          </ac:spMkLst>
        </pc:spChg>
        <pc:spChg chg="add mod">
          <ac:chgData name="Erica Ceriotti" userId="b8ea46dc-7913-4961-bdd7-06ada39e96a7" providerId="ADAL" clId="{B6BB9E64-8AA1-4539-8E85-C96DF040DCCB}" dt="2021-01-27T11:56:57.662" v="41"/>
          <ac:spMkLst>
            <pc:docMk/>
            <pc:sldMk cId="385608573" sldId="257"/>
            <ac:spMk id="11" creationId="{A895915C-8109-43FB-9CDF-1E4B58E37B63}"/>
          </ac:spMkLst>
        </pc:spChg>
        <pc:spChg chg="add del">
          <ac:chgData name="Erica Ceriotti" userId="b8ea46dc-7913-4961-bdd7-06ada39e96a7" providerId="ADAL" clId="{B6BB9E64-8AA1-4539-8E85-C96DF040DCCB}" dt="2021-01-27T15:36:36.532" v="2062" actId="26606"/>
          <ac:spMkLst>
            <pc:docMk/>
            <pc:sldMk cId="385608573" sldId="257"/>
            <ac:spMk id="42" creationId="{2B566528-1B12-4246-9431-5C2D7D081168}"/>
          </ac:spMkLst>
        </pc:spChg>
        <pc:spChg chg="add del">
          <ac:chgData name="Erica Ceriotti" userId="b8ea46dc-7913-4961-bdd7-06ada39e96a7" providerId="ADAL" clId="{B6BB9E64-8AA1-4539-8E85-C96DF040DCCB}" dt="2021-01-27T15:36:36.532" v="2062" actId="26606"/>
          <ac:spMkLst>
            <pc:docMk/>
            <pc:sldMk cId="385608573" sldId="257"/>
            <ac:spMk id="46" creationId="{2E80C965-DB6D-4F81-9E9E-B027384D0BD6}"/>
          </ac:spMkLst>
        </pc:spChg>
        <pc:spChg chg="add del">
          <ac:chgData name="Erica Ceriotti" userId="b8ea46dc-7913-4961-bdd7-06ada39e96a7" providerId="ADAL" clId="{B6BB9E64-8AA1-4539-8E85-C96DF040DCCB}" dt="2021-01-27T15:36:36.532" v="2062" actId="26606"/>
          <ac:spMkLst>
            <pc:docMk/>
            <pc:sldMk cId="385608573" sldId="257"/>
            <ac:spMk id="49" creationId="{A580F890-B085-4E95-96AA-55AEBEC5CE6E}"/>
          </ac:spMkLst>
        </pc:spChg>
        <pc:spChg chg="add del">
          <ac:chgData name="Erica Ceriotti" userId="b8ea46dc-7913-4961-bdd7-06ada39e96a7" providerId="ADAL" clId="{B6BB9E64-8AA1-4539-8E85-C96DF040DCCB}" dt="2021-01-27T15:36:36.532" v="2062" actId="26606"/>
          <ac:spMkLst>
            <pc:docMk/>
            <pc:sldMk cId="385608573" sldId="257"/>
            <ac:spMk id="54" creationId="{D3F51FEB-38FB-4F6C-9F7B-2F2AFAB65463}"/>
          </ac:spMkLst>
        </pc:spChg>
        <pc:spChg chg="add del">
          <ac:chgData name="Erica Ceriotti" userId="b8ea46dc-7913-4961-bdd7-06ada39e96a7" providerId="ADAL" clId="{B6BB9E64-8AA1-4539-8E85-C96DF040DCCB}" dt="2021-01-27T15:36:36.532" v="2062" actId="26606"/>
          <ac:spMkLst>
            <pc:docMk/>
            <pc:sldMk cId="385608573" sldId="257"/>
            <ac:spMk id="56" creationId="{1E547BA6-BAE0-43BB-A7CA-60F69CE252F0}"/>
          </ac:spMkLst>
        </pc:spChg>
        <pc:spChg chg="add del">
          <ac:chgData name="Erica Ceriotti" userId="b8ea46dc-7913-4961-bdd7-06ada39e96a7" providerId="ADAL" clId="{B6BB9E64-8AA1-4539-8E85-C96DF040DCCB}" dt="2021-01-27T14:27:55.346" v="343"/>
          <ac:spMkLst>
            <pc:docMk/>
            <pc:sldMk cId="385608573" sldId="257"/>
            <ac:spMk id="57" creationId="{9228552E-C8B1-4A80-8448-0787CE0FC704}"/>
          </ac:spMkLst>
        </pc:spChg>
        <pc:spChg chg="add del">
          <ac:chgData name="Erica Ceriotti" userId="b8ea46dc-7913-4961-bdd7-06ada39e96a7" providerId="ADAL" clId="{B6BB9E64-8AA1-4539-8E85-C96DF040DCCB}" dt="2021-01-27T15:37:04.075" v="2064" actId="26606"/>
          <ac:spMkLst>
            <pc:docMk/>
            <pc:sldMk cId="385608573" sldId="257"/>
            <ac:spMk id="60" creationId="{2B566528-1B12-4246-9431-5C2D7D081168}"/>
          </ac:spMkLst>
        </pc:spChg>
        <pc:spChg chg="add del">
          <ac:chgData name="Erica Ceriotti" userId="b8ea46dc-7913-4961-bdd7-06ada39e96a7" providerId="ADAL" clId="{B6BB9E64-8AA1-4539-8E85-C96DF040DCCB}" dt="2021-01-27T15:37:04.075" v="2064" actId="26606"/>
          <ac:spMkLst>
            <pc:docMk/>
            <pc:sldMk cId="385608573" sldId="257"/>
            <ac:spMk id="62" creationId="{2E80C965-DB6D-4F81-9E9E-B027384D0BD6}"/>
          </ac:spMkLst>
        </pc:spChg>
        <pc:spChg chg="add del">
          <ac:chgData name="Erica Ceriotti" userId="b8ea46dc-7913-4961-bdd7-06ada39e96a7" providerId="ADAL" clId="{B6BB9E64-8AA1-4539-8E85-C96DF040DCCB}" dt="2021-01-27T15:37:04.075" v="2064" actId="26606"/>
          <ac:spMkLst>
            <pc:docMk/>
            <pc:sldMk cId="385608573" sldId="257"/>
            <ac:spMk id="63" creationId="{A580F890-B085-4E95-96AA-55AEBEC5CE6E}"/>
          </ac:spMkLst>
        </pc:spChg>
        <pc:spChg chg="add del">
          <ac:chgData name="Erica Ceriotti" userId="b8ea46dc-7913-4961-bdd7-06ada39e96a7" providerId="ADAL" clId="{B6BB9E64-8AA1-4539-8E85-C96DF040DCCB}" dt="2021-01-27T15:37:04.075" v="2064" actId="26606"/>
          <ac:spMkLst>
            <pc:docMk/>
            <pc:sldMk cId="385608573" sldId="257"/>
            <ac:spMk id="64" creationId="{D3F51FEB-38FB-4F6C-9F7B-2F2AFAB65463}"/>
          </ac:spMkLst>
        </pc:spChg>
        <pc:spChg chg="add del">
          <ac:chgData name="Erica Ceriotti" userId="b8ea46dc-7913-4961-bdd7-06ada39e96a7" providerId="ADAL" clId="{B6BB9E64-8AA1-4539-8E85-C96DF040DCCB}" dt="2021-01-27T15:37:04.075" v="2064" actId="26606"/>
          <ac:spMkLst>
            <pc:docMk/>
            <pc:sldMk cId="385608573" sldId="257"/>
            <ac:spMk id="65" creationId="{1E547BA6-BAE0-43BB-A7CA-60F69CE252F0}"/>
          </ac:spMkLst>
        </pc:spChg>
        <pc:spChg chg="add del">
          <ac:chgData name="Erica Ceriotti" userId="b8ea46dc-7913-4961-bdd7-06ada39e96a7" providerId="ADAL" clId="{B6BB9E64-8AA1-4539-8E85-C96DF040DCCB}" dt="2021-01-27T15:37:04.792" v="2066" actId="26606"/>
          <ac:spMkLst>
            <pc:docMk/>
            <pc:sldMk cId="385608573" sldId="257"/>
            <ac:spMk id="67" creationId="{2B566528-1B12-4246-9431-5C2D7D081168}"/>
          </ac:spMkLst>
        </pc:spChg>
        <pc:spChg chg="add del">
          <ac:chgData name="Erica Ceriotti" userId="b8ea46dc-7913-4961-bdd7-06ada39e96a7" providerId="ADAL" clId="{B6BB9E64-8AA1-4539-8E85-C96DF040DCCB}" dt="2021-01-27T15:37:04.792" v="2066" actId="26606"/>
          <ac:spMkLst>
            <pc:docMk/>
            <pc:sldMk cId="385608573" sldId="257"/>
            <ac:spMk id="68" creationId="{2E80C965-DB6D-4F81-9E9E-B027384D0BD6}"/>
          </ac:spMkLst>
        </pc:spChg>
        <pc:spChg chg="add del">
          <ac:chgData name="Erica Ceriotti" userId="b8ea46dc-7913-4961-bdd7-06ada39e96a7" providerId="ADAL" clId="{B6BB9E64-8AA1-4539-8E85-C96DF040DCCB}" dt="2021-01-27T15:37:04.792" v="2066" actId="26606"/>
          <ac:spMkLst>
            <pc:docMk/>
            <pc:sldMk cId="385608573" sldId="257"/>
            <ac:spMk id="69" creationId="{A580F890-B085-4E95-96AA-55AEBEC5CE6E}"/>
          </ac:spMkLst>
        </pc:spChg>
        <pc:spChg chg="add del">
          <ac:chgData name="Erica Ceriotti" userId="b8ea46dc-7913-4961-bdd7-06ada39e96a7" providerId="ADAL" clId="{B6BB9E64-8AA1-4539-8E85-C96DF040DCCB}" dt="2021-01-27T15:37:04.792" v="2066" actId="26606"/>
          <ac:spMkLst>
            <pc:docMk/>
            <pc:sldMk cId="385608573" sldId="257"/>
            <ac:spMk id="70" creationId="{D3F51FEB-38FB-4F6C-9F7B-2F2AFAB65463}"/>
          </ac:spMkLst>
        </pc:spChg>
        <pc:spChg chg="add del">
          <ac:chgData name="Erica Ceriotti" userId="b8ea46dc-7913-4961-bdd7-06ada39e96a7" providerId="ADAL" clId="{B6BB9E64-8AA1-4539-8E85-C96DF040DCCB}" dt="2021-01-27T15:37:04.792" v="2066" actId="26606"/>
          <ac:spMkLst>
            <pc:docMk/>
            <pc:sldMk cId="385608573" sldId="257"/>
            <ac:spMk id="71" creationId="{1E547BA6-BAE0-43BB-A7CA-60F69CE252F0}"/>
          </ac:spMkLst>
        </pc:spChg>
        <pc:spChg chg="add del">
          <ac:chgData name="Erica Ceriotti" userId="b8ea46dc-7913-4961-bdd7-06ada39e96a7" providerId="ADAL" clId="{B6BB9E64-8AA1-4539-8E85-C96DF040DCCB}" dt="2021-01-27T15:37:05.273" v="2068" actId="26606"/>
          <ac:spMkLst>
            <pc:docMk/>
            <pc:sldMk cId="385608573" sldId="257"/>
            <ac:spMk id="73" creationId="{2029D5AD-8348-4446-B191-6A9B6FE03F21}"/>
          </ac:spMkLst>
        </pc:spChg>
        <pc:spChg chg="add del">
          <ac:chgData name="Erica Ceriotti" userId="b8ea46dc-7913-4961-bdd7-06ada39e96a7" providerId="ADAL" clId="{B6BB9E64-8AA1-4539-8E85-C96DF040DCCB}" dt="2021-01-27T15:37:05.273" v="2068" actId="26606"/>
          <ac:spMkLst>
            <pc:docMk/>
            <pc:sldMk cId="385608573" sldId="257"/>
            <ac:spMk id="74" creationId="{A3F395A2-2B64-4749-BD93-2F159C7E1FB5}"/>
          </ac:spMkLst>
        </pc:spChg>
        <pc:spChg chg="add del">
          <ac:chgData name="Erica Ceriotti" userId="b8ea46dc-7913-4961-bdd7-06ada39e96a7" providerId="ADAL" clId="{B6BB9E64-8AA1-4539-8E85-C96DF040DCCB}" dt="2021-01-27T15:37:05.273" v="2068" actId="26606"/>
          <ac:spMkLst>
            <pc:docMk/>
            <pc:sldMk cId="385608573" sldId="257"/>
            <ac:spMk id="75" creationId="{5CF0135B-EAB8-4CA0-896C-2D897ECD28BC}"/>
          </ac:spMkLst>
        </pc:spChg>
        <pc:spChg chg="add del">
          <ac:chgData name="Erica Ceriotti" userId="b8ea46dc-7913-4961-bdd7-06ada39e96a7" providerId="ADAL" clId="{B6BB9E64-8AA1-4539-8E85-C96DF040DCCB}" dt="2021-01-27T15:37:05.273" v="2068" actId="26606"/>
          <ac:spMkLst>
            <pc:docMk/>
            <pc:sldMk cId="385608573" sldId="257"/>
            <ac:spMk id="76" creationId="{92C3387C-D24F-4737-8A37-1DC5CFF09CFA}"/>
          </ac:spMkLst>
        </pc:spChg>
        <pc:spChg chg="add del">
          <ac:chgData name="Erica Ceriotti" userId="b8ea46dc-7913-4961-bdd7-06ada39e96a7" providerId="ADAL" clId="{B6BB9E64-8AA1-4539-8E85-C96DF040DCCB}" dt="2021-01-27T15:37:11.324" v="2070" actId="26606"/>
          <ac:spMkLst>
            <pc:docMk/>
            <pc:sldMk cId="385608573" sldId="257"/>
            <ac:spMk id="78" creationId="{2B566528-1B12-4246-9431-5C2D7D081168}"/>
          </ac:spMkLst>
        </pc:spChg>
        <pc:spChg chg="add del">
          <ac:chgData name="Erica Ceriotti" userId="b8ea46dc-7913-4961-bdd7-06ada39e96a7" providerId="ADAL" clId="{B6BB9E64-8AA1-4539-8E85-C96DF040DCCB}" dt="2021-01-27T15:37:11.324" v="2070" actId="26606"/>
          <ac:spMkLst>
            <pc:docMk/>
            <pc:sldMk cId="385608573" sldId="257"/>
            <ac:spMk id="80" creationId="{2E80C965-DB6D-4F81-9E9E-B027384D0BD6}"/>
          </ac:spMkLst>
        </pc:spChg>
        <pc:spChg chg="add del">
          <ac:chgData name="Erica Ceriotti" userId="b8ea46dc-7913-4961-bdd7-06ada39e96a7" providerId="ADAL" clId="{B6BB9E64-8AA1-4539-8E85-C96DF040DCCB}" dt="2021-01-27T15:37:11.324" v="2070" actId="26606"/>
          <ac:spMkLst>
            <pc:docMk/>
            <pc:sldMk cId="385608573" sldId="257"/>
            <ac:spMk id="81" creationId="{A580F890-B085-4E95-96AA-55AEBEC5CE6E}"/>
          </ac:spMkLst>
        </pc:spChg>
        <pc:spChg chg="add del">
          <ac:chgData name="Erica Ceriotti" userId="b8ea46dc-7913-4961-bdd7-06ada39e96a7" providerId="ADAL" clId="{B6BB9E64-8AA1-4539-8E85-C96DF040DCCB}" dt="2021-01-27T15:37:11.324" v="2070" actId="26606"/>
          <ac:spMkLst>
            <pc:docMk/>
            <pc:sldMk cId="385608573" sldId="257"/>
            <ac:spMk id="82" creationId="{D3F51FEB-38FB-4F6C-9F7B-2F2AFAB65463}"/>
          </ac:spMkLst>
        </pc:spChg>
        <pc:spChg chg="add del">
          <ac:chgData name="Erica Ceriotti" userId="b8ea46dc-7913-4961-bdd7-06ada39e96a7" providerId="ADAL" clId="{B6BB9E64-8AA1-4539-8E85-C96DF040DCCB}" dt="2021-01-27T15:37:11.324" v="2070" actId="26606"/>
          <ac:spMkLst>
            <pc:docMk/>
            <pc:sldMk cId="385608573" sldId="257"/>
            <ac:spMk id="83" creationId="{1E547BA6-BAE0-43BB-A7CA-60F69CE252F0}"/>
          </ac:spMkLst>
        </pc:spChg>
        <pc:spChg chg="add">
          <ac:chgData name="Erica Ceriotti" userId="b8ea46dc-7913-4961-bdd7-06ada39e96a7" providerId="ADAL" clId="{B6BB9E64-8AA1-4539-8E85-C96DF040DCCB}" dt="2021-01-27T15:37:11.340" v="2071" actId="26606"/>
          <ac:spMkLst>
            <pc:docMk/>
            <pc:sldMk cId="385608573" sldId="257"/>
            <ac:spMk id="85" creationId="{2B566528-1B12-4246-9431-5C2D7D081168}"/>
          </ac:spMkLst>
        </pc:spChg>
        <pc:spChg chg="add">
          <ac:chgData name="Erica Ceriotti" userId="b8ea46dc-7913-4961-bdd7-06ada39e96a7" providerId="ADAL" clId="{B6BB9E64-8AA1-4539-8E85-C96DF040DCCB}" dt="2021-01-27T15:37:11.340" v="2071" actId="26606"/>
          <ac:spMkLst>
            <pc:docMk/>
            <pc:sldMk cId="385608573" sldId="257"/>
            <ac:spMk id="86" creationId="{2E80C965-DB6D-4F81-9E9E-B027384D0BD6}"/>
          </ac:spMkLst>
        </pc:spChg>
        <pc:spChg chg="add">
          <ac:chgData name="Erica Ceriotti" userId="b8ea46dc-7913-4961-bdd7-06ada39e96a7" providerId="ADAL" clId="{B6BB9E64-8AA1-4539-8E85-C96DF040DCCB}" dt="2021-01-27T15:37:11.340" v="2071" actId="26606"/>
          <ac:spMkLst>
            <pc:docMk/>
            <pc:sldMk cId="385608573" sldId="257"/>
            <ac:spMk id="87" creationId="{A580F890-B085-4E95-96AA-55AEBEC5CE6E}"/>
          </ac:spMkLst>
        </pc:spChg>
        <pc:spChg chg="add">
          <ac:chgData name="Erica Ceriotti" userId="b8ea46dc-7913-4961-bdd7-06ada39e96a7" providerId="ADAL" clId="{B6BB9E64-8AA1-4539-8E85-C96DF040DCCB}" dt="2021-01-27T15:37:11.340" v="2071" actId="26606"/>
          <ac:spMkLst>
            <pc:docMk/>
            <pc:sldMk cId="385608573" sldId="257"/>
            <ac:spMk id="88" creationId="{D3F51FEB-38FB-4F6C-9F7B-2F2AFAB65463}"/>
          </ac:spMkLst>
        </pc:spChg>
        <pc:spChg chg="add">
          <ac:chgData name="Erica Ceriotti" userId="b8ea46dc-7913-4961-bdd7-06ada39e96a7" providerId="ADAL" clId="{B6BB9E64-8AA1-4539-8E85-C96DF040DCCB}" dt="2021-01-27T15:37:11.340" v="2071" actId="26606"/>
          <ac:spMkLst>
            <pc:docMk/>
            <pc:sldMk cId="385608573" sldId="257"/>
            <ac:spMk id="89" creationId="{1E547BA6-BAE0-43BB-A7CA-60F69CE252F0}"/>
          </ac:spMkLst>
        </pc:spChg>
        <pc:grpChg chg="add mod">
          <ac:chgData name="Erica Ceriotti" userId="b8ea46dc-7913-4961-bdd7-06ada39e96a7" providerId="ADAL" clId="{B6BB9E64-8AA1-4539-8E85-C96DF040DCCB}" dt="2021-01-27T11:56:57.662" v="41"/>
          <ac:grpSpMkLst>
            <pc:docMk/>
            <pc:sldMk cId="385608573" sldId="257"/>
            <ac:grpSpMk id="5" creationId="{8B376020-CF1B-410E-9F44-4C29862BC782}"/>
          </ac:grpSpMkLst>
        </pc:grpChg>
        <pc:grpChg chg="add mod">
          <ac:chgData name="Erica Ceriotti" userId="b8ea46dc-7913-4961-bdd7-06ada39e96a7" providerId="ADAL" clId="{B6BB9E64-8AA1-4539-8E85-C96DF040DCCB}" dt="2021-01-27T11:56:57.662" v="41"/>
          <ac:grpSpMkLst>
            <pc:docMk/>
            <pc:sldMk cId="385608573" sldId="257"/>
            <ac:grpSpMk id="7" creationId="{A6D2B2EF-3D87-4A08-B68C-3D5371739F6C}"/>
          </ac:grpSpMkLst>
        </pc:grpChg>
        <pc:graphicFrameChg chg="del mod modGraphic">
          <ac:chgData name="Erica Ceriotti" userId="b8ea46dc-7913-4961-bdd7-06ada39e96a7" providerId="ADAL" clId="{B6BB9E64-8AA1-4539-8E85-C96DF040DCCB}" dt="2021-01-27T15:36:26.387" v="2060" actId="21"/>
          <ac:graphicFrameMkLst>
            <pc:docMk/>
            <pc:sldMk cId="385608573" sldId="257"/>
            <ac:graphicFrameMk id="6" creationId="{6991E2E8-44F5-431A-B663-682078E3BC09}"/>
          </ac:graphicFrameMkLst>
        </pc:graphicFrameChg>
        <pc:graphicFrameChg chg="add mod">
          <ac:chgData name="Erica Ceriotti" userId="b8ea46dc-7913-4961-bdd7-06ada39e96a7" providerId="ADAL" clId="{B6BB9E64-8AA1-4539-8E85-C96DF040DCCB}" dt="2021-01-27T22:42:14.342" v="4481" actId="1076"/>
          <ac:graphicFrameMkLst>
            <pc:docMk/>
            <pc:sldMk cId="385608573" sldId="257"/>
            <ac:graphicFrameMk id="39" creationId="{12453B9C-206B-42CC-A24E-3A8F6CA64C26}"/>
          </ac:graphicFrameMkLst>
        </pc:graphicFrameChg>
        <pc:picChg chg="del mod">
          <ac:chgData name="Erica Ceriotti" userId="b8ea46dc-7913-4961-bdd7-06ada39e96a7" providerId="ADAL" clId="{B6BB9E64-8AA1-4539-8E85-C96DF040DCCB}" dt="2021-01-27T15:36:15.445" v="2059" actId="478"/>
          <ac:picMkLst>
            <pc:docMk/>
            <pc:sldMk cId="385608573" sldId="257"/>
            <ac:picMk id="58" creationId="{305AB56C-02F1-453A-9298-5C3693917631}"/>
          </ac:picMkLst>
        </pc:picChg>
        <pc:picChg chg="add del">
          <ac:chgData name="Erica Ceriotti" userId="b8ea46dc-7913-4961-bdd7-06ada39e96a7" providerId="ADAL" clId="{B6BB9E64-8AA1-4539-8E85-C96DF040DCCB}" dt="2021-01-27T15:37:04.075" v="2064" actId="26606"/>
          <ac:picMkLst>
            <pc:docMk/>
            <pc:sldMk cId="385608573" sldId="257"/>
            <ac:picMk id="61" creationId="{CBC0050D-8FE7-4007-A4E5-27AE6240C954}"/>
          </ac:picMkLst>
        </pc:picChg>
        <pc:picChg chg="add del">
          <ac:chgData name="Erica Ceriotti" userId="b8ea46dc-7913-4961-bdd7-06ada39e96a7" providerId="ADAL" clId="{B6BB9E64-8AA1-4539-8E85-C96DF040DCCB}" dt="2021-01-27T15:37:11.324" v="2070" actId="26606"/>
          <ac:picMkLst>
            <pc:docMk/>
            <pc:sldMk cId="385608573" sldId="257"/>
            <ac:picMk id="79" creationId="{CBC0050D-8FE7-4007-A4E5-27AE6240C954}"/>
          </ac:picMkLst>
        </pc:picChg>
      </pc:sldChg>
      <pc:sldChg chg="addSp delSp modSp mod setBg setClrOvrMap modNotesTx">
        <pc:chgData name="Erica Ceriotti" userId="b8ea46dc-7913-4961-bdd7-06ada39e96a7" providerId="ADAL" clId="{B6BB9E64-8AA1-4539-8E85-C96DF040DCCB}" dt="2021-01-27T21:16:25.923" v="2910" actId="20577"/>
        <pc:sldMkLst>
          <pc:docMk/>
          <pc:sldMk cId="3319132441" sldId="258"/>
        </pc:sldMkLst>
        <pc:spChg chg="del mod">
          <ac:chgData name="Erica Ceriotti" userId="b8ea46dc-7913-4961-bdd7-06ada39e96a7" providerId="ADAL" clId="{B6BB9E64-8AA1-4539-8E85-C96DF040DCCB}" dt="2021-01-27T14:20:29.853" v="190" actId="478"/>
          <ac:spMkLst>
            <pc:docMk/>
            <pc:sldMk cId="3319132441" sldId="258"/>
            <ac:spMk id="2" creationId="{F1549131-AF58-40A8-8E88-C17324703CDD}"/>
          </ac:spMkLst>
        </pc:spChg>
        <pc:spChg chg="add del mod">
          <ac:chgData name="Erica Ceriotti" userId="b8ea46dc-7913-4961-bdd7-06ada39e96a7" providerId="ADAL" clId="{B6BB9E64-8AA1-4539-8E85-C96DF040DCCB}" dt="2021-01-27T15:41:56.135" v="2100" actId="478"/>
          <ac:spMkLst>
            <pc:docMk/>
            <pc:sldMk cId="3319132441" sldId="258"/>
            <ac:spMk id="3" creationId="{1E0DB47B-E547-4197-ACF1-2EA3BE83279F}"/>
          </ac:spMkLst>
        </pc:spChg>
        <pc:spChg chg="add mod">
          <ac:chgData name="Erica Ceriotti" userId="b8ea46dc-7913-4961-bdd7-06ada39e96a7" providerId="ADAL" clId="{B6BB9E64-8AA1-4539-8E85-C96DF040DCCB}" dt="2021-01-27T15:41:52.531" v="2099" actId="26606"/>
          <ac:spMkLst>
            <pc:docMk/>
            <pc:sldMk cId="3319132441" sldId="258"/>
            <ac:spMk id="4" creationId="{065E2880-BB30-419C-BDD7-696E2B97C382}"/>
          </ac:spMkLst>
        </pc:spChg>
        <pc:spChg chg="add">
          <ac:chgData name="Erica Ceriotti" userId="b8ea46dc-7913-4961-bdd7-06ada39e96a7" providerId="ADAL" clId="{B6BB9E64-8AA1-4539-8E85-C96DF040DCCB}" dt="2021-01-27T15:41:52.531" v="2099" actId="26606"/>
          <ac:spMkLst>
            <pc:docMk/>
            <pc:sldMk cId="3319132441" sldId="258"/>
            <ac:spMk id="7" creationId="{2B566528-1B12-4246-9431-5C2D7D081168}"/>
          </ac:spMkLst>
        </pc:spChg>
        <pc:spChg chg="add del mod ord">
          <ac:chgData name="Erica Ceriotti" userId="b8ea46dc-7913-4961-bdd7-06ada39e96a7" providerId="ADAL" clId="{B6BB9E64-8AA1-4539-8E85-C96DF040DCCB}" dt="2021-01-27T14:19:49.152" v="178" actId="26606"/>
          <ac:spMkLst>
            <pc:docMk/>
            <pc:sldMk cId="3319132441" sldId="258"/>
            <ac:spMk id="9" creationId="{81F619DE-2F83-4131-B473-DD8D937AD0D8}"/>
          </ac:spMkLst>
        </pc:spChg>
        <pc:spChg chg="add">
          <ac:chgData name="Erica Ceriotti" userId="b8ea46dc-7913-4961-bdd7-06ada39e96a7" providerId="ADAL" clId="{B6BB9E64-8AA1-4539-8E85-C96DF040DCCB}" dt="2021-01-27T15:41:52.531" v="2099" actId="26606"/>
          <ac:spMkLst>
            <pc:docMk/>
            <pc:sldMk cId="3319132441" sldId="258"/>
            <ac:spMk id="10" creationId="{2E80C965-DB6D-4F81-9E9E-B027384D0BD6}"/>
          </ac:spMkLst>
        </pc:spChg>
        <pc:spChg chg="add">
          <ac:chgData name="Erica Ceriotti" userId="b8ea46dc-7913-4961-bdd7-06ada39e96a7" providerId="ADAL" clId="{B6BB9E64-8AA1-4539-8E85-C96DF040DCCB}" dt="2021-01-27T15:41:52.531" v="2099" actId="26606"/>
          <ac:spMkLst>
            <pc:docMk/>
            <pc:sldMk cId="3319132441" sldId="258"/>
            <ac:spMk id="15" creationId="{D3F51FEB-38FB-4F6C-9F7B-2F2AFAB65463}"/>
          </ac:spMkLst>
        </pc:spChg>
        <pc:spChg chg="add">
          <ac:chgData name="Erica Ceriotti" userId="b8ea46dc-7913-4961-bdd7-06ada39e96a7" providerId="ADAL" clId="{B6BB9E64-8AA1-4539-8E85-C96DF040DCCB}" dt="2021-01-27T15:41:52.531" v="2099" actId="26606"/>
          <ac:spMkLst>
            <pc:docMk/>
            <pc:sldMk cId="3319132441" sldId="258"/>
            <ac:spMk id="19" creationId="{A580F890-B085-4E95-96AA-55AEBEC5CE6E}"/>
          </ac:spMkLst>
        </pc:spChg>
        <pc:spChg chg="add">
          <ac:chgData name="Erica Ceriotti" userId="b8ea46dc-7913-4961-bdd7-06ada39e96a7" providerId="ADAL" clId="{B6BB9E64-8AA1-4539-8E85-C96DF040DCCB}" dt="2021-01-27T15:41:52.531" v="2099" actId="26606"/>
          <ac:spMkLst>
            <pc:docMk/>
            <pc:sldMk cId="3319132441" sldId="258"/>
            <ac:spMk id="24" creationId="{1E547BA6-BAE0-43BB-A7CA-60F69CE252F0}"/>
          </ac:spMkLst>
        </pc:spChg>
        <pc:spChg chg="add del">
          <ac:chgData name="Erica Ceriotti" userId="b8ea46dc-7913-4961-bdd7-06ada39e96a7" providerId="ADAL" clId="{B6BB9E64-8AA1-4539-8E85-C96DF040DCCB}" dt="2021-01-27T14:19:49.152" v="178" actId="26606"/>
          <ac:spMkLst>
            <pc:docMk/>
            <pc:sldMk cId="3319132441" sldId="258"/>
            <ac:spMk id="29" creationId="{7E699DAD-E05C-4924-98EE-A41738CC3BF2}"/>
          </ac:spMkLst>
        </pc:spChg>
        <pc:spChg chg="add del">
          <ac:chgData name="Erica Ceriotti" userId="b8ea46dc-7913-4961-bdd7-06ada39e96a7" providerId="ADAL" clId="{B6BB9E64-8AA1-4539-8E85-C96DF040DCCB}" dt="2021-01-27T14:17:55.420" v="170" actId="26606"/>
          <ac:spMkLst>
            <pc:docMk/>
            <pc:sldMk cId="3319132441" sldId="258"/>
            <ac:spMk id="61" creationId="{0288C6B4-AFC3-407F-A595-EFFD38D4CCAF}"/>
          </ac:spMkLst>
        </pc:spChg>
        <pc:spChg chg="add del">
          <ac:chgData name="Erica Ceriotti" userId="b8ea46dc-7913-4961-bdd7-06ada39e96a7" providerId="ADAL" clId="{B6BB9E64-8AA1-4539-8E85-C96DF040DCCB}" dt="2021-01-27T14:17:55.420" v="170" actId="26606"/>
          <ac:spMkLst>
            <pc:docMk/>
            <pc:sldMk cId="3319132441" sldId="258"/>
            <ac:spMk id="62" creationId="{CF236821-17FE-429B-8D2C-08E13A64EA40}"/>
          </ac:spMkLst>
        </pc:spChg>
        <pc:spChg chg="add del">
          <ac:chgData name="Erica Ceriotti" userId="b8ea46dc-7913-4961-bdd7-06ada39e96a7" providerId="ADAL" clId="{B6BB9E64-8AA1-4539-8E85-C96DF040DCCB}" dt="2021-01-27T14:17:55.420" v="170" actId="26606"/>
          <ac:spMkLst>
            <pc:docMk/>
            <pc:sldMk cId="3319132441" sldId="258"/>
            <ac:spMk id="63" creationId="{C0BDBCD2-E081-43AB-9119-C55465E59757}"/>
          </ac:spMkLst>
        </pc:spChg>
        <pc:spChg chg="add del">
          <ac:chgData name="Erica Ceriotti" userId="b8ea46dc-7913-4961-bdd7-06ada39e96a7" providerId="ADAL" clId="{B6BB9E64-8AA1-4539-8E85-C96DF040DCCB}" dt="2021-01-27T14:17:55.420" v="170" actId="26606"/>
          <ac:spMkLst>
            <pc:docMk/>
            <pc:sldMk cId="3319132441" sldId="258"/>
            <ac:spMk id="64" creationId="{98E79BE4-34FE-485A-98A5-92CE8F7C4743}"/>
          </ac:spMkLst>
        </pc:spChg>
        <pc:spChg chg="add del">
          <ac:chgData name="Erica Ceriotti" userId="b8ea46dc-7913-4961-bdd7-06ada39e96a7" providerId="ADAL" clId="{B6BB9E64-8AA1-4539-8E85-C96DF040DCCB}" dt="2021-01-27T14:17:55.420" v="170" actId="26606"/>
          <ac:spMkLst>
            <pc:docMk/>
            <pc:sldMk cId="3319132441" sldId="258"/>
            <ac:spMk id="65" creationId="{7A5F0580-5EE9-419F-96EE-B6529EF6E7D0}"/>
          </ac:spMkLst>
        </pc:spChg>
        <pc:spChg chg="add del">
          <ac:chgData name="Erica Ceriotti" userId="b8ea46dc-7913-4961-bdd7-06ada39e96a7" providerId="ADAL" clId="{B6BB9E64-8AA1-4539-8E85-C96DF040DCCB}" dt="2021-01-27T14:19:45.495" v="173" actId="26606"/>
          <ac:spMkLst>
            <pc:docMk/>
            <pc:sldMk cId="3319132441" sldId="258"/>
            <ac:spMk id="249" creationId="{8C886788-700E-4D20-9F80-E0E96837A203}"/>
          </ac:spMkLst>
        </pc:spChg>
        <pc:spChg chg="add del">
          <ac:chgData name="Erica Ceriotti" userId="b8ea46dc-7913-4961-bdd7-06ada39e96a7" providerId="ADAL" clId="{B6BB9E64-8AA1-4539-8E85-C96DF040DCCB}" dt="2021-01-27T14:19:45.495" v="173" actId="26606"/>
          <ac:spMkLst>
            <pc:docMk/>
            <pc:sldMk cId="3319132441" sldId="258"/>
            <ac:spMk id="251" creationId="{1850674C-4E08-4C62-A3E2-6337FE4F7D86}"/>
          </ac:spMkLst>
        </pc:spChg>
        <pc:spChg chg="add del">
          <ac:chgData name="Erica Ceriotti" userId="b8ea46dc-7913-4961-bdd7-06ada39e96a7" providerId="ADAL" clId="{B6BB9E64-8AA1-4539-8E85-C96DF040DCCB}" dt="2021-01-27T14:19:45.495" v="173" actId="26606"/>
          <ac:spMkLst>
            <pc:docMk/>
            <pc:sldMk cId="3319132441" sldId="258"/>
            <ac:spMk id="253" creationId="{BCE4FF05-2B0C-4C97-A9B4-E163085A90E1}"/>
          </ac:spMkLst>
        </pc:spChg>
        <pc:spChg chg="add del">
          <ac:chgData name="Erica Ceriotti" userId="b8ea46dc-7913-4961-bdd7-06ada39e96a7" providerId="ADAL" clId="{B6BB9E64-8AA1-4539-8E85-C96DF040DCCB}" dt="2021-01-27T14:17:40.351" v="157" actId="26606"/>
          <ac:spMkLst>
            <pc:docMk/>
            <pc:sldMk cId="3319132441" sldId="258"/>
            <ac:spMk id="254" creationId="{5A0118C5-4F8D-4CF4-BADD-53FEACC6C42A}"/>
          </ac:spMkLst>
        </pc:spChg>
        <pc:spChg chg="add del">
          <ac:chgData name="Erica Ceriotti" userId="b8ea46dc-7913-4961-bdd7-06ada39e96a7" providerId="ADAL" clId="{B6BB9E64-8AA1-4539-8E85-C96DF040DCCB}" dt="2021-01-27T14:17:40.351" v="157" actId="26606"/>
          <ac:spMkLst>
            <pc:docMk/>
            <pc:sldMk cId="3319132441" sldId="258"/>
            <ac:spMk id="255" creationId="{EAED1919-54A1-41C9-B30B-A3FF3F58E38B}"/>
          </ac:spMkLst>
        </pc:spChg>
        <pc:spChg chg="add del">
          <ac:chgData name="Erica Ceriotti" userId="b8ea46dc-7913-4961-bdd7-06ada39e96a7" providerId="ADAL" clId="{B6BB9E64-8AA1-4539-8E85-C96DF040DCCB}" dt="2021-01-27T14:19:49.152" v="178" actId="26606"/>
          <ac:spMkLst>
            <pc:docMk/>
            <pc:sldMk cId="3319132441" sldId="258"/>
            <ac:spMk id="257" creationId="{5A0118C5-4F8D-4CF4-BADD-53FEACC6C42A}"/>
          </ac:spMkLst>
        </pc:spChg>
        <pc:spChg chg="add del">
          <ac:chgData name="Erica Ceriotti" userId="b8ea46dc-7913-4961-bdd7-06ada39e96a7" providerId="ADAL" clId="{B6BB9E64-8AA1-4539-8E85-C96DF040DCCB}" dt="2021-01-27T14:19:49.152" v="178" actId="26606"/>
          <ac:spMkLst>
            <pc:docMk/>
            <pc:sldMk cId="3319132441" sldId="258"/>
            <ac:spMk id="258" creationId="{EAED1919-54A1-41C9-B30B-A3FF3F58E38B}"/>
          </ac:spMkLst>
        </pc:spChg>
        <pc:spChg chg="add del">
          <ac:chgData name="Erica Ceriotti" userId="b8ea46dc-7913-4961-bdd7-06ada39e96a7" providerId="ADAL" clId="{B6BB9E64-8AA1-4539-8E85-C96DF040DCCB}" dt="2021-01-27T14:17:40.351" v="157" actId="26606"/>
          <ac:spMkLst>
            <pc:docMk/>
            <pc:sldMk cId="3319132441" sldId="258"/>
            <ac:spMk id="259" creationId="{FFFEB18F-F81F-4CED-BE64-EB888A77C3B8}"/>
          </ac:spMkLst>
        </pc:spChg>
        <pc:spChg chg="add del">
          <ac:chgData name="Erica Ceriotti" userId="b8ea46dc-7913-4961-bdd7-06ada39e96a7" providerId="ADAL" clId="{B6BB9E64-8AA1-4539-8E85-C96DF040DCCB}" dt="2021-01-27T14:19:49.152" v="178" actId="26606"/>
          <ac:spMkLst>
            <pc:docMk/>
            <pc:sldMk cId="3319132441" sldId="258"/>
            <ac:spMk id="265" creationId="{FFFEB18F-F81F-4CED-BE64-EB888A77C3B8}"/>
          </ac:spMkLst>
        </pc:spChg>
        <pc:spChg chg="add del">
          <ac:chgData name="Erica Ceriotti" userId="b8ea46dc-7913-4961-bdd7-06ada39e96a7" providerId="ADAL" clId="{B6BB9E64-8AA1-4539-8E85-C96DF040DCCB}" dt="2021-01-27T14:17:42.979" v="159" actId="26606"/>
          <ac:spMkLst>
            <pc:docMk/>
            <pc:sldMk cId="3319132441" sldId="258"/>
            <ac:spMk id="287" creationId="{A3BAF07C-C39E-42EB-BB22-8D46691D9735}"/>
          </ac:spMkLst>
        </pc:spChg>
        <pc:spChg chg="add del">
          <ac:chgData name="Erica Ceriotti" userId="b8ea46dc-7913-4961-bdd7-06ada39e96a7" providerId="ADAL" clId="{B6BB9E64-8AA1-4539-8E85-C96DF040DCCB}" dt="2021-01-27T14:17:42.979" v="159" actId="26606"/>
          <ac:spMkLst>
            <pc:docMk/>
            <pc:sldMk cId="3319132441" sldId="258"/>
            <ac:spMk id="308" creationId="{44C110BA-81E8-4247-853A-5F2B93E92E46}"/>
          </ac:spMkLst>
        </pc:spChg>
        <pc:spChg chg="add del">
          <ac:chgData name="Erica Ceriotti" userId="b8ea46dc-7913-4961-bdd7-06ada39e96a7" providerId="ADAL" clId="{B6BB9E64-8AA1-4539-8E85-C96DF040DCCB}" dt="2021-01-27T14:17:43.936" v="161" actId="26606"/>
          <ac:spMkLst>
            <pc:docMk/>
            <pc:sldMk cId="3319132441" sldId="258"/>
            <ac:spMk id="310" creationId="{5E39A796-BE83-48B1-B33F-35C4A32AAB57}"/>
          </ac:spMkLst>
        </pc:spChg>
        <pc:spChg chg="add del">
          <ac:chgData name="Erica Ceriotti" userId="b8ea46dc-7913-4961-bdd7-06ada39e96a7" providerId="ADAL" clId="{B6BB9E64-8AA1-4539-8E85-C96DF040DCCB}" dt="2021-01-27T14:17:43.936" v="161" actId="26606"/>
          <ac:spMkLst>
            <pc:docMk/>
            <pc:sldMk cId="3319132441" sldId="258"/>
            <ac:spMk id="311" creationId="{72F84B47-E267-4194-8194-831DB7B5547F}"/>
          </ac:spMkLst>
        </pc:spChg>
        <pc:spChg chg="add del">
          <ac:chgData name="Erica Ceriotti" userId="b8ea46dc-7913-4961-bdd7-06ada39e96a7" providerId="ADAL" clId="{B6BB9E64-8AA1-4539-8E85-C96DF040DCCB}" dt="2021-01-27T14:17:45.311" v="163" actId="26606"/>
          <ac:spMkLst>
            <pc:docMk/>
            <pc:sldMk cId="3319132441" sldId="258"/>
            <ac:spMk id="313" creationId="{C232B152-3720-4D3B-97ED-45CE5483F16F}"/>
          </ac:spMkLst>
        </pc:spChg>
        <pc:spChg chg="add del">
          <ac:chgData name="Erica Ceriotti" userId="b8ea46dc-7913-4961-bdd7-06ada39e96a7" providerId="ADAL" clId="{B6BB9E64-8AA1-4539-8E85-C96DF040DCCB}" dt="2021-01-27T14:17:45.311" v="163" actId="26606"/>
          <ac:spMkLst>
            <pc:docMk/>
            <pc:sldMk cId="3319132441" sldId="258"/>
            <ac:spMk id="314" creationId="{11BAB570-FF10-4E96-8A3F-FA9804702B89}"/>
          </ac:spMkLst>
        </pc:spChg>
        <pc:spChg chg="add del">
          <ac:chgData name="Erica Ceriotti" userId="b8ea46dc-7913-4961-bdd7-06ada39e96a7" providerId="ADAL" clId="{B6BB9E64-8AA1-4539-8E85-C96DF040DCCB}" dt="2021-01-27T14:17:45.311" v="163" actId="26606"/>
          <ac:spMkLst>
            <pc:docMk/>
            <pc:sldMk cId="3319132441" sldId="258"/>
            <ac:spMk id="315" creationId="{4B9FAFB2-BEB5-4848-8018-BCAD99E2E1AA}"/>
          </ac:spMkLst>
        </pc:spChg>
        <pc:spChg chg="add del">
          <ac:chgData name="Erica Ceriotti" userId="b8ea46dc-7913-4961-bdd7-06ada39e96a7" providerId="ADAL" clId="{B6BB9E64-8AA1-4539-8E85-C96DF040DCCB}" dt="2021-01-27T14:17:46.176" v="165" actId="26606"/>
          <ac:spMkLst>
            <pc:docMk/>
            <pc:sldMk cId="3319132441" sldId="258"/>
            <ac:spMk id="317" creationId="{5E39A796-BE83-48B1-B33F-35C4A32AAB57}"/>
          </ac:spMkLst>
        </pc:spChg>
        <pc:spChg chg="add del">
          <ac:chgData name="Erica Ceriotti" userId="b8ea46dc-7913-4961-bdd7-06ada39e96a7" providerId="ADAL" clId="{B6BB9E64-8AA1-4539-8E85-C96DF040DCCB}" dt="2021-01-27T14:17:46.176" v="165" actId="26606"/>
          <ac:spMkLst>
            <pc:docMk/>
            <pc:sldMk cId="3319132441" sldId="258"/>
            <ac:spMk id="318" creationId="{72F84B47-E267-4194-8194-831DB7B5547F}"/>
          </ac:spMkLst>
        </pc:spChg>
        <pc:spChg chg="add del">
          <ac:chgData name="Erica Ceriotti" userId="b8ea46dc-7913-4961-bdd7-06ada39e96a7" providerId="ADAL" clId="{B6BB9E64-8AA1-4539-8E85-C96DF040DCCB}" dt="2021-01-27T14:17:46.686" v="167" actId="26606"/>
          <ac:spMkLst>
            <pc:docMk/>
            <pc:sldMk cId="3319132441" sldId="258"/>
            <ac:spMk id="320" creationId="{A3BAF07C-C39E-42EB-BB22-8D46691D9735}"/>
          </ac:spMkLst>
        </pc:spChg>
        <pc:spChg chg="add del">
          <ac:chgData name="Erica Ceriotti" userId="b8ea46dc-7913-4961-bdd7-06ada39e96a7" providerId="ADAL" clId="{B6BB9E64-8AA1-4539-8E85-C96DF040DCCB}" dt="2021-01-27T14:17:46.686" v="167" actId="26606"/>
          <ac:spMkLst>
            <pc:docMk/>
            <pc:sldMk cId="3319132441" sldId="258"/>
            <ac:spMk id="341" creationId="{44C110BA-81E8-4247-853A-5F2B93E92E46}"/>
          </ac:spMkLst>
        </pc:spChg>
        <pc:spChg chg="add del">
          <ac:chgData name="Erica Ceriotti" userId="b8ea46dc-7913-4961-bdd7-06ada39e96a7" providerId="ADAL" clId="{B6BB9E64-8AA1-4539-8E85-C96DF040DCCB}" dt="2021-01-27T14:17:48.575" v="169" actId="26606"/>
          <ac:spMkLst>
            <pc:docMk/>
            <pc:sldMk cId="3319132441" sldId="258"/>
            <ac:spMk id="343" creationId="{5A0118C5-4F8D-4CF4-BADD-53FEACC6C42A}"/>
          </ac:spMkLst>
        </pc:spChg>
        <pc:spChg chg="add del">
          <ac:chgData name="Erica Ceriotti" userId="b8ea46dc-7913-4961-bdd7-06ada39e96a7" providerId="ADAL" clId="{B6BB9E64-8AA1-4539-8E85-C96DF040DCCB}" dt="2021-01-27T14:17:48.575" v="169" actId="26606"/>
          <ac:spMkLst>
            <pc:docMk/>
            <pc:sldMk cId="3319132441" sldId="258"/>
            <ac:spMk id="344" creationId="{EAED1919-54A1-41C9-B30B-A3FF3F58E38B}"/>
          </ac:spMkLst>
        </pc:spChg>
        <pc:spChg chg="add del">
          <ac:chgData name="Erica Ceriotti" userId="b8ea46dc-7913-4961-bdd7-06ada39e96a7" providerId="ADAL" clId="{B6BB9E64-8AA1-4539-8E85-C96DF040DCCB}" dt="2021-01-27T14:17:48.575" v="169" actId="26606"/>
          <ac:spMkLst>
            <pc:docMk/>
            <pc:sldMk cId="3319132441" sldId="258"/>
            <ac:spMk id="348" creationId="{FFFEB18F-F81F-4CED-BE64-EB888A77C3B8}"/>
          </ac:spMkLst>
        </pc:spChg>
        <pc:spChg chg="add del">
          <ac:chgData name="Erica Ceriotti" userId="b8ea46dc-7913-4961-bdd7-06ada39e96a7" providerId="ADAL" clId="{B6BB9E64-8AA1-4539-8E85-C96DF040DCCB}" dt="2021-01-27T14:19:45.495" v="173" actId="26606"/>
          <ac:spMkLst>
            <pc:docMk/>
            <pc:sldMk cId="3319132441" sldId="258"/>
            <ac:spMk id="485" creationId="{529C2A7A-A6B6-4A56-B11C-8E967D88A60D}"/>
          </ac:spMkLst>
        </pc:spChg>
        <pc:spChg chg="add del">
          <ac:chgData name="Erica Ceriotti" userId="b8ea46dc-7913-4961-bdd7-06ada39e96a7" providerId="ADAL" clId="{B6BB9E64-8AA1-4539-8E85-C96DF040DCCB}" dt="2021-01-27T14:19:45.495" v="173" actId="26606"/>
          <ac:spMkLst>
            <pc:docMk/>
            <pc:sldMk cId="3319132441" sldId="258"/>
            <ac:spMk id="486" creationId="{FDBD7205-E536-4134-8768-AC3E1A3C5E59}"/>
          </ac:spMkLst>
        </pc:spChg>
        <pc:spChg chg="add del">
          <ac:chgData name="Erica Ceriotti" userId="b8ea46dc-7913-4961-bdd7-06ada39e96a7" providerId="ADAL" clId="{B6BB9E64-8AA1-4539-8E85-C96DF040DCCB}" dt="2021-01-27T14:19:45.495" v="173" actId="26606"/>
          <ac:spMkLst>
            <pc:docMk/>
            <pc:sldMk cId="3319132441" sldId="258"/>
            <ac:spMk id="487" creationId="{300C0B8C-C7E2-4133-AB88-FB0E4E95C19D}"/>
          </ac:spMkLst>
        </pc:spChg>
        <pc:spChg chg="add del">
          <ac:chgData name="Erica Ceriotti" userId="b8ea46dc-7913-4961-bdd7-06ada39e96a7" providerId="ADAL" clId="{B6BB9E64-8AA1-4539-8E85-C96DF040DCCB}" dt="2021-01-27T14:19:48.412" v="175" actId="26606"/>
          <ac:spMkLst>
            <pc:docMk/>
            <pc:sldMk cId="3319132441" sldId="258"/>
            <ac:spMk id="489" creationId="{7E699DAD-E05C-4924-98EE-A41738CC3BF2}"/>
          </ac:spMkLst>
        </pc:spChg>
        <pc:spChg chg="add del">
          <ac:chgData name="Erica Ceriotti" userId="b8ea46dc-7913-4961-bdd7-06ada39e96a7" providerId="ADAL" clId="{B6BB9E64-8AA1-4539-8E85-C96DF040DCCB}" dt="2021-01-27T14:19:49.127" v="177" actId="26606"/>
          <ac:spMkLst>
            <pc:docMk/>
            <pc:sldMk cId="3319132441" sldId="258"/>
            <ac:spMk id="492" creationId="{7E699DAD-E05C-4924-98EE-A41738CC3BF2}"/>
          </ac:spMkLst>
        </pc:spChg>
        <pc:spChg chg="add mod">
          <ac:chgData name="Erica Ceriotti" userId="b8ea46dc-7913-4961-bdd7-06ada39e96a7" providerId="ADAL" clId="{B6BB9E64-8AA1-4539-8E85-C96DF040DCCB}" dt="2021-01-27T14:22:58.399" v="261" actId="207"/>
          <ac:spMkLst>
            <pc:docMk/>
            <pc:sldMk cId="3319132441" sldId="258"/>
            <ac:spMk id="495" creationId="{7E699DAD-E05C-4924-98EE-A41738CC3BF2}"/>
          </ac:spMkLst>
        </pc:spChg>
        <pc:grpChg chg="add del">
          <ac:chgData name="Erica Ceriotti" userId="b8ea46dc-7913-4961-bdd7-06ada39e96a7" providerId="ADAL" clId="{B6BB9E64-8AA1-4539-8E85-C96DF040DCCB}" dt="2021-01-27T14:17:40.351" v="157" actId="26606"/>
          <ac:grpSpMkLst>
            <pc:docMk/>
            <pc:sldMk cId="3319132441" sldId="258"/>
            <ac:grpSpMk id="256" creationId="{C4751043-2EE3-4222-9979-8E61D93DA8DC}"/>
          </ac:grpSpMkLst>
        </pc:grpChg>
        <pc:grpChg chg="add del">
          <ac:chgData name="Erica Ceriotti" userId="b8ea46dc-7913-4961-bdd7-06ada39e96a7" providerId="ADAL" clId="{B6BB9E64-8AA1-4539-8E85-C96DF040DCCB}" dt="2021-01-27T14:17:40.351" v="157" actId="26606"/>
          <ac:grpSpMkLst>
            <pc:docMk/>
            <pc:sldMk cId="3319132441" sldId="258"/>
            <ac:grpSpMk id="260" creationId="{00E015F5-1A99-4E40-BC3D-7707802996B5}"/>
          </ac:grpSpMkLst>
        </pc:grpChg>
        <pc:grpChg chg="add del">
          <ac:chgData name="Erica Ceriotti" userId="b8ea46dc-7913-4961-bdd7-06ada39e96a7" providerId="ADAL" clId="{B6BB9E64-8AA1-4539-8E85-C96DF040DCCB}" dt="2021-01-27T14:19:49.152" v="178" actId="26606"/>
          <ac:grpSpMkLst>
            <pc:docMk/>
            <pc:sldMk cId="3319132441" sldId="258"/>
            <ac:grpSpMk id="261" creationId="{C4751043-2EE3-4222-9979-8E61D93DA8DC}"/>
          </ac:grpSpMkLst>
        </pc:grpChg>
        <pc:grpChg chg="add del">
          <ac:chgData name="Erica Ceriotti" userId="b8ea46dc-7913-4961-bdd7-06ada39e96a7" providerId="ADAL" clId="{B6BB9E64-8AA1-4539-8E85-C96DF040DCCB}" dt="2021-01-27T14:17:40.351" v="157" actId="26606"/>
          <ac:grpSpMkLst>
            <pc:docMk/>
            <pc:sldMk cId="3319132441" sldId="258"/>
            <ac:grpSpMk id="263" creationId="{5468B3A9-705E-43C3-A742-0619B0D8F2EE}"/>
          </ac:grpSpMkLst>
        </pc:grpChg>
        <pc:grpChg chg="add del">
          <ac:chgData name="Erica Ceriotti" userId="b8ea46dc-7913-4961-bdd7-06ada39e96a7" providerId="ADAL" clId="{B6BB9E64-8AA1-4539-8E85-C96DF040DCCB}" dt="2021-01-27T14:19:49.152" v="178" actId="26606"/>
          <ac:grpSpMkLst>
            <pc:docMk/>
            <pc:sldMk cId="3319132441" sldId="258"/>
            <ac:grpSpMk id="266" creationId="{00E015F5-1A99-4E40-BC3D-7707802996B5}"/>
          </ac:grpSpMkLst>
        </pc:grpChg>
        <pc:grpChg chg="add del">
          <ac:chgData name="Erica Ceriotti" userId="b8ea46dc-7913-4961-bdd7-06ada39e96a7" providerId="ADAL" clId="{B6BB9E64-8AA1-4539-8E85-C96DF040DCCB}" dt="2021-01-27T14:19:49.152" v="178" actId="26606"/>
          <ac:grpSpMkLst>
            <pc:docMk/>
            <pc:sldMk cId="3319132441" sldId="258"/>
            <ac:grpSpMk id="269" creationId="{5468B3A9-705E-43C3-A742-0619B0D8F2EE}"/>
          </ac:grpSpMkLst>
        </pc:grpChg>
        <pc:grpChg chg="add del">
          <ac:chgData name="Erica Ceriotti" userId="b8ea46dc-7913-4961-bdd7-06ada39e96a7" providerId="ADAL" clId="{B6BB9E64-8AA1-4539-8E85-C96DF040DCCB}" dt="2021-01-27T14:17:42.979" v="159" actId="26606"/>
          <ac:grpSpMkLst>
            <pc:docMk/>
            <pc:sldMk cId="3319132441" sldId="258"/>
            <ac:grpSpMk id="288" creationId="{D8E9CF54-0466-4261-9E62-0249E60E1886}"/>
          </ac:grpSpMkLst>
        </pc:grpChg>
        <pc:grpChg chg="add del">
          <ac:chgData name="Erica Ceriotti" userId="b8ea46dc-7913-4961-bdd7-06ada39e96a7" providerId="ADAL" clId="{B6BB9E64-8AA1-4539-8E85-C96DF040DCCB}" dt="2021-01-27T14:17:46.686" v="167" actId="26606"/>
          <ac:grpSpMkLst>
            <pc:docMk/>
            <pc:sldMk cId="3319132441" sldId="258"/>
            <ac:grpSpMk id="321" creationId="{D8E9CF54-0466-4261-9E62-0249E60E1886}"/>
          </ac:grpSpMkLst>
        </pc:grpChg>
        <pc:grpChg chg="add del">
          <ac:chgData name="Erica Ceriotti" userId="b8ea46dc-7913-4961-bdd7-06ada39e96a7" providerId="ADAL" clId="{B6BB9E64-8AA1-4539-8E85-C96DF040DCCB}" dt="2021-01-27T14:17:48.575" v="169" actId="26606"/>
          <ac:grpSpMkLst>
            <pc:docMk/>
            <pc:sldMk cId="3319132441" sldId="258"/>
            <ac:grpSpMk id="345" creationId="{C4751043-2EE3-4222-9979-8E61D93DA8DC}"/>
          </ac:grpSpMkLst>
        </pc:grpChg>
        <pc:grpChg chg="add del">
          <ac:chgData name="Erica Ceriotti" userId="b8ea46dc-7913-4961-bdd7-06ada39e96a7" providerId="ADAL" clId="{B6BB9E64-8AA1-4539-8E85-C96DF040DCCB}" dt="2021-01-27T14:17:48.575" v="169" actId="26606"/>
          <ac:grpSpMkLst>
            <pc:docMk/>
            <pc:sldMk cId="3319132441" sldId="258"/>
            <ac:grpSpMk id="349" creationId="{00E015F5-1A99-4E40-BC3D-7707802996B5}"/>
          </ac:grpSpMkLst>
        </pc:grpChg>
        <pc:grpChg chg="add del">
          <ac:chgData name="Erica Ceriotti" userId="b8ea46dc-7913-4961-bdd7-06ada39e96a7" providerId="ADAL" clId="{B6BB9E64-8AA1-4539-8E85-C96DF040DCCB}" dt="2021-01-27T14:17:48.575" v="169" actId="26606"/>
          <ac:grpSpMkLst>
            <pc:docMk/>
            <pc:sldMk cId="3319132441" sldId="258"/>
            <ac:grpSpMk id="352" creationId="{5468B3A9-705E-43C3-A742-0619B0D8F2EE}"/>
          </ac:grpSpMkLst>
        </pc:grpChg>
        <pc:graphicFrameChg chg="add mod">
          <ac:chgData name="Erica Ceriotti" userId="b8ea46dc-7913-4961-bdd7-06ada39e96a7" providerId="ADAL" clId="{B6BB9E64-8AA1-4539-8E85-C96DF040DCCB}" dt="2021-01-27T15:41:57.323" v="2101"/>
          <ac:graphicFrameMkLst>
            <pc:docMk/>
            <pc:sldMk cId="3319132441" sldId="258"/>
            <ac:graphicFrameMk id="14" creationId="{382D778F-E343-4FF8-975A-7B6DF466568A}"/>
          </ac:graphicFrameMkLst>
        </pc:graphicFrameChg>
        <pc:graphicFrameChg chg="add del">
          <ac:chgData name="Erica Ceriotti" userId="b8ea46dc-7913-4961-bdd7-06ada39e96a7" providerId="ADAL" clId="{B6BB9E64-8AA1-4539-8E85-C96DF040DCCB}" dt="2021-01-27T14:19:48.412" v="175" actId="26606"/>
          <ac:graphicFrameMkLst>
            <pc:docMk/>
            <pc:sldMk cId="3319132441" sldId="258"/>
            <ac:graphicFrameMk id="490" creationId="{702857C8-278F-4E1D-845D-23513BE84C7B}"/>
          </ac:graphicFrameMkLst>
        </pc:graphicFrameChg>
        <pc:graphicFrameChg chg="add del">
          <ac:chgData name="Erica Ceriotti" userId="b8ea46dc-7913-4961-bdd7-06ada39e96a7" providerId="ADAL" clId="{B6BB9E64-8AA1-4539-8E85-C96DF040DCCB}" dt="2021-01-27T14:19:49.127" v="177" actId="26606"/>
          <ac:graphicFrameMkLst>
            <pc:docMk/>
            <pc:sldMk cId="3319132441" sldId="258"/>
            <ac:graphicFrameMk id="493" creationId="{E1F4E69A-AA8E-4498-A9B1-C1B5A427958F}"/>
          </ac:graphicFrameMkLst>
        </pc:graphicFrameChg>
        <pc:graphicFrameChg chg="add del mod modGraphic">
          <ac:chgData name="Erica Ceriotti" userId="b8ea46dc-7913-4961-bdd7-06ada39e96a7" providerId="ADAL" clId="{B6BB9E64-8AA1-4539-8E85-C96DF040DCCB}" dt="2021-01-27T15:41:44.969" v="2098" actId="21"/>
          <ac:graphicFrameMkLst>
            <pc:docMk/>
            <pc:sldMk cId="3319132441" sldId="258"/>
            <ac:graphicFrameMk id="496" creationId="{702857C8-278F-4E1D-845D-23513BE84C7B}"/>
          </ac:graphicFrameMkLst>
        </pc:graphicFrameChg>
        <pc:picChg chg="add mod">
          <ac:chgData name="Erica Ceriotti" userId="b8ea46dc-7913-4961-bdd7-06ada39e96a7" providerId="ADAL" clId="{B6BB9E64-8AA1-4539-8E85-C96DF040DCCB}" dt="2021-01-27T15:41:57.323" v="2101"/>
          <ac:picMkLst>
            <pc:docMk/>
            <pc:sldMk cId="3319132441" sldId="258"/>
            <ac:picMk id="13" creationId="{BDFEEE33-53A3-48FA-95AD-57C02DC28A3D}"/>
          </ac:picMkLst>
        </pc:picChg>
        <pc:picChg chg="del mod ord">
          <ac:chgData name="Erica Ceriotti" userId="b8ea46dc-7913-4961-bdd7-06ada39e96a7" providerId="ADAL" clId="{B6BB9E64-8AA1-4539-8E85-C96DF040DCCB}" dt="2021-01-27T15:41:44.969" v="2098" actId="21"/>
          <ac:picMkLst>
            <pc:docMk/>
            <pc:sldMk cId="3319132441" sldId="258"/>
            <ac:picMk id="17" creationId="{6B5053DC-7F39-40A9-84FE-DF5CB200FB75}"/>
          </ac:picMkLst>
        </pc:picChg>
      </pc:sldChg>
      <pc:sldChg chg="addSp delSp modSp del mod setBg modClrScheme setClrOvrMap delDesignElem chgLayout">
        <pc:chgData name="Erica Ceriotti" userId="b8ea46dc-7913-4961-bdd7-06ada39e96a7" providerId="ADAL" clId="{B6BB9E64-8AA1-4539-8E85-C96DF040DCCB}" dt="2021-01-27T15:43:56.847" v="2129" actId="47"/>
        <pc:sldMkLst>
          <pc:docMk/>
          <pc:sldMk cId="2261431443" sldId="259"/>
        </pc:sldMkLst>
        <pc:spChg chg="mod ord">
          <ac:chgData name="Erica Ceriotti" userId="b8ea46dc-7913-4961-bdd7-06ada39e96a7" providerId="ADAL" clId="{B6BB9E64-8AA1-4539-8E85-C96DF040DCCB}" dt="2021-01-27T15:43:09.383" v="2113" actId="26606"/>
          <ac:spMkLst>
            <pc:docMk/>
            <pc:sldMk cId="2261431443" sldId="259"/>
            <ac:spMk id="2" creationId="{33D6084E-5370-4EA0-B40D-31BAC740E897}"/>
          </ac:spMkLst>
        </pc:spChg>
        <pc:spChg chg="add del mod ord">
          <ac:chgData name="Erica Ceriotti" userId="b8ea46dc-7913-4961-bdd7-06ada39e96a7" providerId="ADAL" clId="{B6BB9E64-8AA1-4539-8E85-C96DF040DCCB}" dt="2021-01-27T15:42:33.943" v="2106" actId="478"/>
          <ac:spMkLst>
            <pc:docMk/>
            <pc:sldMk cId="2261431443" sldId="259"/>
            <ac:spMk id="3" creationId="{399E3AB0-C145-484C-B2F9-D949EE8E145E}"/>
          </ac:spMkLst>
        </pc:spChg>
        <pc:spChg chg="add del mod ord">
          <ac:chgData name="Erica Ceriotti" userId="b8ea46dc-7913-4961-bdd7-06ada39e96a7" providerId="ADAL" clId="{B6BB9E64-8AA1-4539-8E85-C96DF040DCCB}" dt="2021-01-27T15:43:02.388" v="2112" actId="700"/>
          <ac:spMkLst>
            <pc:docMk/>
            <pc:sldMk cId="2261431443" sldId="259"/>
            <ac:spMk id="4" creationId="{4B4E0CF6-0DFC-4D24-B6DB-CA68C0D673DB}"/>
          </ac:spMkLst>
        </pc:spChg>
        <pc:spChg chg="add del mod ord">
          <ac:chgData name="Erica Ceriotti" userId="b8ea46dc-7913-4961-bdd7-06ada39e96a7" providerId="ADAL" clId="{B6BB9E64-8AA1-4539-8E85-C96DF040DCCB}" dt="2021-01-27T15:43:02.388" v="2112" actId="700"/>
          <ac:spMkLst>
            <pc:docMk/>
            <pc:sldMk cId="2261431443" sldId="259"/>
            <ac:spMk id="6" creationId="{4B36C695-8C88-4F86-9A1D-D8A091F589EA}"/>
          </ac:spMkLst>
        </pc:spChg>
        <pc:spChg chg="add del mod ord">
          <ac:chgData name="Erica Ceriotti" userId="b8ea46dc-7913-4961-bdd7-06ada39e96a7" providerId="ADAL" clId="{B6BB9E64-8AA1-4539-8E85-C96DF040DCCB}" dt="2021-01-27T15:43:11.967" v="2114" actId="478"/>
          <ac:spMkLst>
            <pc:docMk/>
            <pc:sldMk cId="2261431443" sldId="259"/>
            <ac:spMk id="7" creationId="{EBC79173-1E00-4007-9324-014A58BFEFA9}"/>
          </ac:spMkLst>
        </pc:spChg>
        <pc:spChg chg="add del">
          <ac:chgData name="Erica Ceriotti" userId="b8ea46dc-7913-4961-bdd7-06ada39e96a7" providerId="ADAL" clId="{B6BB9E64-8AA1-4539-8E85-C96DF040DCCB}" dt="2021-01-27T15:00:35.533" v="673" actId="26606"/>
          <ac:spMkLst>
            <pc:docMk/>
            <pc:sldMk cId="2261431443" sldId="259"/>
            <ac:spMk id="8" creationId="{0B9EE3F3-89B7-43C3-8651-C4C96830993D}"/>
          </ac:spMkLst>
        </pc:spChg>
        <pc:spChg chg="add del">
          <ac:chgData name="Erica Ceriotti" userId="b8ea46dc-7913-4961-bdd7-06ada39e96a7" providerId="ADAL" clId="{B6BB9E64-8AA1-4539-8E85-C96DF040DCCB}" dt="2021-01-27T14:29:16.782" v="346" actId="26606"/>
          <ac:spMkLst>
            <pc:docMk/>
            <pc:sldMk cId="2261431443" sldId="259"/>
            <ac:spMk id="10" creationId="{5DCB5928-DC7D-4612-9922-441966E15627}"/>
          </ac:spMkLst>
        </pc:spChg>
        <pc:spChg chg="add del">
          <ac:chgData name="Erica Ceriotti" userId="b8ea46dc-7913-4961-bdd7-06ada39e96a7" providerId="ADAL" clId="{B6BB9E64-8AA1-4539-8E85-C96DF040DCCB}" dt="2021-01-27T14:29:16.782" v="346" actId="26606"/>
          <ac:spMkLst>
            <pc:docMk/>
            <pc:sldMk cId="2261431443" sldId="259"/>
            <ac:spMk id="12" creationId="{682C1161-1736-45EC-99B7-33F3CAE9D517}"/>
          </ac:spMkLst>
        </pc:spChg>
        <pc:spChg chg="add del">
          <ac:chgData name="Erica Ceriotti" userId="b8ea46dc-7913-4961-bdd7-06ada39e96a7" providerId="ADAL" clId="{B6BB9E64-8AA1-4539-8E85-C96DF040DCCB}" dt="2021-01-27T14:29:16.782" v="346" actId="26606"/>
          <ac:spMkLst>
            <pc:docMk/>
            <pc:sldMk cId="2261431443" sldId="259"/>
            <ac:spMk id="14" creationId="{84D4DDB8-B68F-45B0-9F62-C4279996F672}"/>
          </ac:spMkLst>
        </pc:spChg>
        <pc:spChg chg="add del">
          <ac:chgData name="Erica Ceriotti" userId="b8ea46dc-7913-4961-bdd7-06ada39e96a7" providerId="ADAL" clId="{B6BB9E64-8AA1-4539-8E85-C96DF040DCCB}" dt="2021-01-27T14:29:16.782" v="346" actId="26606"/>
          <ac:spMkLst>
            <pc:docMk/>
            <pc:sldMk cId="2261431443" sldId="259"/>
            <ac:spMk id="16" creationId="{AF2F604E-43BE-4DC3-B983-E071523364F8}"/>
          </ac:spMkLst>
        </pc:spChg>
        <pc:spChg chg="add del">
          <ac:chgData name="Erica Ceriotti" userId="b8ea46dc-7913-4961-bdd7-06ada39e96a7" providerId="ADAL" clId="{B6BB9E64-8AA1-4539-8E85-C96DF040DCCB}" dt="2021-01-27T14:29:16.782" v="346" actId="26606"/>
          <ac:spMkLst>
            <pc:docMk/>
            <pc:sldMk cId="2261431443" sldId="259"/>
            <ac:spMk id="18" creationId="{08C9B587-E65E-4B52-B37C-ABEBB6E87928}"/>
          </ac:spMkLst>
        </pc:spChg>
        <pc:spChg chg="add del">
          <ac:chgData name="Erica Ceriotti" userId="b8ea46dc-7913-4961-bdd7-06ada39e96a7" providerId="ADAL" clId="{B6BB9E64-8AA1-4539-8E85-C96DF040DCCB}" dt="2021-01-27T15:00:35.533" v="673" actId="26606"/>
          <ac:spMkLst>
            <pc:docMk/>
            <pc:sldMk cId="2261431443" sldId="259"/>
            <ac:spMk id="19" creationId="{33AE4636-AEEC-45D6-84D4-7AC2DA48ECF8}"/>
          </ac:spMkLst>
        </pc:spChg>
        <pc:spChg chg="add del">
          <ac:chgData name="Erica Ceriotti" userId="b8ea46dc-7913-4961-bdd7-06ada39e96a7" providerId="ADAL" clId="{B6BB9E64-8AA1-4539-8E85-C96DF040DCCB}" dt="2021-01-27T15:00:35.533" v="673" actId="26606"/>
          <ac:spMkLst>
            <pc:docMk/>
            <pc:sldMk cId="2261431443" sldId="259"/>
            <ac:spMk id="20" creationId="{8D9CE0F4-2EB2-4F1F-8AAC-DB3571D9FE10}"/>
          </ac:spMkLst>
        </pc:spChg>
        <pc:spChg chg="add del">
          <ac:chgData name="Erica Ceriotti" userId="b8ea46dc-7913-4961-bdd7-06ada39e96a7" providerId="ADAL" clId="{B6BB9E64-8AA1-4539-8E85-C96DF040DCCB}" dt="2021-01-27T15:00:35.533" v="673" actId="26606"/>
          <ac:spMkLst>
            <pc:docMk/>
            <pc:sldMk cId="2261431443" sldId="259"/>
            <ac:spMk id="21" creationId="{403335C9-463E-476F-99F2-2DD8C8CDA57F}"/>
          </ac:spMkLst>
        </pc:spChg>
        <pc:spChg chg="add del">
          <ac:chgData name="Erica Ceriotti" userId="b8ea46dc-7913-4961-bdd7-06ada39e96a7" providerId="ADAL" clId="{B6BB9E64-8AA1-4539-8E85-C96DF040DCCB}" dt="2021-01-27T15:06:04.731" v="727" actId="26606"/>
          <ac:spMkLst>
            <pc:docMk/>
            <pc:sldMk cId="2261431443" sldId="259"/>
            <ac:spMk id="22" creationId="{5DCB5928-DC7D-4612-9922-441966E15627}"/>
          </ac:spMkLst>
        </pc:spChg>
        <pc:spChg chg="add del">
          <ac:chgData name="Erica Ceriotti" userId="b8ea46dc-7913-4961-bdd7-06ada39e96a7" providerId="ADAL" clId="{B6BB9E64-8AA1-4539-8E85-C96DF040DCCB}" dt="2021-01-27T14:29:33.992" v="348" actId="26606"/>
          <ac:spMkLst>
            <pc:docMk/>
            <pc:sldMk cId="2261431443" sldId="259"/>
            <ac:spMk id="23" creationId="{5DCB5928-DC7D-4612-9922-441966E15627}"/>
          </ac:spMkLst>
        </pc:spChg>
        <pc:spChg chg="add del">
          <ac:chgData name="Erica Ceriotti" userId="b8ea46dc-7913-4961-bdd7-06ada39e96a7" providerId="ADAL" clId="{B6BB9E64-8AA1-4539-8E85-C96DF040DCCB}" dt="2021-01-27T15:06:04.731" v="727" actId="26606"/>
          <ac:spMkLst>
            <pc:docMk/>
            <pc:sldMk cId="2261431443" sldId="259"/>
            <ac:spMk id="24" creationId="{682C1161-1736-45EC-99B7-33F3CAE9D517}"/>
          </ac:spMkLst>
        </pc:spChg>
        <pc:spChg chg="add del">
          <ac:chgData name="Erica Ceriotti" userId="b8ea46dc-7913-4961-bdd7-06ada39e96a7" providerId="ADAL" clId="{B6BB9E64-8AA1-4539-8E85-C96DF040DCCB}" dt="2021-01-27T14:29:33.992" v="348" actId="26606"/>
          <ac:spMkLst>
            <pc:docMk/>
            <pc:sldMk cId="2261431443" sldId="259"/>
            <ac:spMk id="25" creationId="{682C1161-1736-45EC-99B7-33F3CAE9D517}"/>
          </ac:spMkLst>
        </pc:spChg>
        <pc:spChg chg="add del">
          <ac:chgData name="Erica Ceriotti" userId="b8ea46dc-7913-4961-bdd7-06ada39e96a7" providerId="ADAL" clId="{B6BB9E64-8AA1-4539-8E85-C96DF040DCCB}" dt="2021-01-27T15:03:21.066" v="695"/>
          <ac:spMkLst>
            <pc:docMk/>
            <pc:sldMk cId="2261431443" sldId="259"/>
            <ac:spMk id="26" creationId="{5DCB5928-DC7D-4612-9922-441966E15627}"/>
          </ac:spMkLst>
        </pc:spChg>
        <pc:spChg chg="add del">
          <ac:chgData name="Erica Ceriotti" userId="b8ea46dc-7913-4961-bdd7-06ada39e96a7" providerId="ADAL" clId="{B6BB9E64-8AA1-4539-8E85-C96DF040DCCB}" dt="2021-01-27T14:29:33.992" v="348" actId="26606"/>
          <ac:spMkLst>
            <pc:docMk/>
            <pc:sldMk cId="2261431443" sldId="259"/>
            <ac:spMk id="27" creationId="{84D4DDB8-B68F-45B0-9F62-C4279996F672}"/>
          </ac:spMkLst>
        </pc:spChg>
        <pc:spChg chg="add del">
          <ac:chgData name="Erica Ceriotti" userId="b8ea46dc-7913-4961-bdd7-06ada39e96a7" providerId="ADAL" clId="{B6BB9E64-8AA1-4539-8E85-C96DF040DCCB}" dt="2021-01-27T15:03:21.066" v="695"/>
          <ac:spMkLst>
            <pc:docMk/>
            <pc:sldMk cId="2261431443" sldId="259"/>
            <ac:spMk id="28" creationId="{682C1161-1736-45EC-99B7-33F3CAE9D517}"/>
          </ac:spMkLst>
        </pc:spChg>
        <pc:spChg chg="add del">
          <ac:chgData name="Erica Ceriotti" userId="b8ea46dc-7913-4961-bdd7-06ada39e96a7" providerId="ADAL" clId="{B6BB9E64-8AA1-4539-8E85-C96DF040DCCB}" dt="2021-01-27T14:29:33.992" v="348" actId="26606"/>
          <ac:spMkLst>
            <pc:docMk/>
            <pc:sldMk cId="2261431443" sldId="259"/>
            <ac:spMk id="29" creationId="{AF2F604E-43BE-4DC3-B983-E071523364F8}"/>
          </ac:spMkLst>
        </pc:spChg>
        <pc:spChg chg="add del">
          <ac:chgData name="Erica Ceriotti" userId="b8ea46dc-7913-4961-bdd7-06ada39e96a7" providerId="ADAL" clId="{B6BB9E64-8AA1-4539-8E85-C96DF040DCCB}" dt="2021-01-27T15:03:21.066" v="695"/>
          <ac:spMkLst>
            <pc:docMk/>
            <pc:sldMk cId="2261431443" sldId="259"/>
            <ac:spMk id="30" creationId="{84D4DDB8-B68F-45B0-9F62-C4279996F672}"/>
          </ac:spMkLst>
        </pc:spChg>
        <pc:spChg chg="add del">
          <ac:chgData name="Erica Ceriotti" userId="b8ea46dc-7913-4961-bdd7-06ada39e96a7" providerId="ADAL" clId="{B6BB9E64-8AA1-4539-8E85-C96DF040DCCB}" dt="2021-01-27T14:29:33.992" v="348" actId="26606"/>
          <ac:spMkLst>
            <pc:docMk/>
            <pc:sldMk cId="2261431443" sldId="259"/>
            <ac:spMk id="31" creationId="{08C9B587-E65E-4B52-B37C-ABEBB6E87928}"/>
          </ac:spMkLst>
        </pc:spChg>
        <pc:spChg chg="add del">
          <ac:chgData name="Erica Ceriotti" userId="b8ea46dc-7913-4961-bdd7-06ada39e96a7" providerId="ADAL" clId="{B6BB9E64-8AA1-4539-8E85-C96DF040DCCB}" dt="2021-01-27T15:03:21.066" v="695"/>
          <ac:spMkLst>
            <pc:docMk/>
            <pc:sldMk cId="2261431443" sldId="259"/>
            <ac:spMk id="32" creationId="{AF2F604E-43BE-4DC3-B983-E071523364F8}"/>
          </ac:spMkLst>
        </pc:spChg>
        <pc:spChg chg="add del">
          <ac:chgData name="Erica Ceriotti" userId="b8ea46dc-7913-4961-bdd7-06ada39e96a7" providerId="ADAL" clId="{B6BB9E64-8AA1-4539-8E85-C96DF040DCCB}" dt="2021-01-27T15:06:04.731" v="727" actId="26606"/>
          <ac:spMkLst>
            <pc:docMk/>
            <pc:sldMk cId="2261431443" sldId="259"/>
            <ac:spMk id="33" creationId="{84D4DDB8-B68F-45B0-9F62-C4279996F672}"/>
          </ac:spMkLst>
        </pc:spChg>
        <pc:spChg chg="add del">
          <ac:chgData name="Erica Ceriotti" userId="b8ea46dc-7913-4961-bdd7-06ada39e96a7" providerId="ADAL" clId="{B6BB9E64-8AA1-4539-8E85-C96DF040DCCB}" dt="2021-01-27T15:03:21.066" v="695"/>
          <ac:spMkLst>
            <pc:docMk/>
            <pc:sldMk cId="2261431443" sldId="259"/>
            <ac:spMk id="34" creationId="{08C9B587-E65E-4B52-B37C-ABEBB6E87928}"/>
          </ac:spMkLst>
        </pc:spChg>
        <pc:spChg chg="add del">
          <ac:chgData name="Erica Ceriotti" userId="b8ea46dc-7913-4961-bdd7-06ada39e96a7" providerId="ADAL" clId="{B6BB9E64-8AA1-4539-8E85-C96DF040DCCB}" dt="2021-01-27T15:06:04.731" v="727" actId="26606"/>
          <ac:spMkLst>
            <pc:docMk/>
            <pc:sldMk cId="2261431443" sldId="259"/>
            <ac:spMk id="35" creationId="{AF2F604E-43BE-4DC3-B983-E071523364F8}"/>
          </ac:spMkLst>
        </pc:spChg>
        <pc:spChg chg="add del">
          <ac:chgData name="Erica Ceriotti" userId="b8ea46dc-7913-4961-bdd7-06ada39e96a7" providerId="ADAL" clId="{B6BB9E64-8AA1-4539-8E85-C96DF040DCCB}" dt="2021-01-27T14:29:53.878" v="350" actId="26606"/>
          <ac:spMkLst>
            <pc:docMk/>
            <pc:sldMk cId="2261431443" sldId="259"/>
            <ac:spMk id="36" creationId="{1486A1FB-BD35-4FEB-91EB-B2F5055B23F6}"/>
          </ac:spMkLst>
        </pc:spChg>
        <pc:spChg chg="add del">
          <ac:chgData name="Erica Ceriotti" userId="b8ea46dc-7913-4961-bdd7-06ada39e96a7" providerId="ADAL" clId="{B6BB9E64-8AA1-4539-8E85-C96DF040DCCB}" dt="2021-01-27T15:06:04.731" v="727" actId="26606"/>
          <ac:spMkLst>
            <pc:docMk/>
            <pc:sldMk cId="2261431443" sldId="259"/>
            <ac:spMk id="37" creationId="{08C9B587-E65E-4B52-B37C-ABEBB6E87928}"/>
          </ac:spMkLst>
        </pc:spChg>
        <pc:spChg chg="add del">
          <ac:chgData name="Erica Ceriotti" userId="b8ea46dc-7913-4961-bdd7-06ada39e96a7" providerId="ADAL" clId="{B6BB9E64-8AA1-4539-8E85-C96DF040DCCB}" dt="2021-01-27T14:29:53.878" v="350" actId="26606"/>
          <ac:spMkLst>
            <pc:docMk/>
            <pc:sldMk cId="2261431443" sldId="259"/>
            <ac:spMk id="38" creationId="{32863260-465E-4A9B-98CA-77693B32C207}"/>
          </ac:spMkLst>
        </pc:spChg>
        <pc:spChg chg="add del">
          <ac:chgData name="Erica Ceriotti" userId="b8ea46dc-7913-4961-bdd7-06ada39e96a7" providerId="ADAL" clId="{B6BB9E64-8AA1-4539-8E85-C96DF040DCCB}" dt="2021-01-27T15:42:52.145" v="2111" actId="700"/>
          <ac:spMkLst>
            <pc:docMk/>
            <pc:sldMk cId="2261431443" sldId="259"/>
            <ac:spMk id="39" creationId="{2B566528-1B12-4246-9431-5C2D7D081168}"/>
          </ac:spMkLst>
        </pc:spChg>
        <pc:spChg chg="add del">
          <ac:chgData name="Erica Ceriotti" userId="b8ea46dc-7913-4961-bdd7-06ada39e96a7" providerId="ADAL" clId="{B6BB9E64-8AA1-4539-8E85-C96DF040DCCB}" dt="2021-01-27T15:06:15.063" v="728" actId="478"/>
          <ac:spMkLst>
            <pc:docMk/>
            <pc:sldMk cId="2261431443" sldId="259"/>
            <ac:spMk id="41" creationId="{F99760C8-25B8-49A8-BB1E-C688BC6B075E}"/>
          </ac:spMkLst>
        </pc:spChg>
        <pc:spChg chg="add del">
          <ac:chgData name="Erica Ceriotti" userId="b8ea46dc-7913-4961-bdd7-06ada39e96a7" providerId="ADAL" clId="{B6BB9E64-8AA1-4539-8E85-C96DF040DCCB}" dt="2021-01-27T15:42:52.145" v="2111" actId="700"/>
          <ac:spMkLst>
            <pc:docMk/>
            <pc:sldMk cId="2261431443" sldId="259"/>
            <ac:spMk id="43" creationId="{2E80C965-DB6D-4F81-9E9E-B027384D0BD6}"/>
          </ac:spMkLst>
        </pc:spChg>
        <pc:spChg chg="add del">
          <ac:chgData name="Erica Ceriotti" userId="b8ea46dc-7913-4961-bdd7-06ada39e96a7" providerId="ADAL" clId="{B6BB9E64-8AA1-4539-8E85-C96DF040DCCB}" dt="2021-01-27T15:11:54.220" v="1728"/>
          <ac:spMkLst>
            <pc:docMk/>
            <pc:sldMk cId="2261431443" sldId="259"/>
            <ac:spMk id="44" creationId="{2550BE34-C2B8-49B8-8519-67A8CAD51AE9}"/>
          </ac:spMkLst>
        </pc:spChg>
        <pc:spChg chg="add del">
          <ac:chgData name="Erica Ceriotti" userId="b8ea46dc-7913-4961-bdd7-06ada39e96a7" providerId="ADAL" clId="{B6BB9E64-8AA1-4539-8E85-C96DF040DCCB}" dt="2021-01-27T15:42:52.145" v="2111" actId="700"/>
          <ac:spMkLst>
            <pc:docMk/>
            <pc:sldMk cId="2261431443" sldId="259"/>
            <ac:spMk id="45" creationId="{A580F890-B085-4E95-96AA-55AEBEC5CE6E}"/>
          </ac:spMkLst>
        </pc:spChg>
        <pc:spChg chg="add del">
          <ac:chgData name="Erica Ceriotti" userId="b8ea46dc-7913-4961-bdd7-06ada39e96a7" providerId="ADAL" clId="{B6BB9E64-8AA1-4539-8E85-C96DF040DCCB}" dt="2021-01-27T15:11:54.220" v="1728"/>
          <ac:spMkLst>
            <pc:docMk/>
            <pc:sldMk cId="2261431443" sldId="259"/>
            <ac:spMk id="46" creationId="{A7457DD9-5A45-400A-AB4B-4B4EDECA25F1}"/>
          </ac:spMkLst>
        </pc:spChg>
        <pc:spChg chg="add del">
          <ac:chgData name="Erica Ceriotti" userId="b8ea46dc-7913-4961-bdd7-06ada39e96a7" providerId="ADAL" clId="{B6BB9E64-8AA1-4539-8E85-C96DF040DCCB}" dt="2021-01-27T14:41:52.099" v="434" actId="26606"/>
          <ac:spMkLst>
            <pc:docMk/>
            <pc:sldMk cId="2261431443" sldId="259"/>
            <ac:spMk id="47" creationId="{5DCB5928-DC7D-4612-9922-441966E15627}"/>
          </ac:spMkLst>
        </pc:spChg>
        <pc:spChg chg="add del">
          <ac:chgData name="Erica Ceriotti" userId="b8ea46dc-7913-4961-bdd7-06ada39e96a7" providerId="ADAL" clId="{B6BB9E64-8AA1-4539-8E85-C96DF040DCCB}" dt="2021-01-27T15:11:54.220" v="1728"/>
          <ac:spMkLst>
            <pc:docMk/>
            <pc:sldMk cId="2261431443" sldId="259"/>
            <ac:spMk id="48" creationId="{441CF7D6-A660-431A-B0BB-140A0D5556B6}"/>
          </ac:spMkLst>
        </pc:spChg>
        <pc:spChg chg="add del">
          <ac:chgData name="Erica Ceriotti" userId="b8ea46dc-7913-4961-bdd7-06ada39e96a7" providerId="ADAL" clId="{B6BB9E64-8AA1-4539-8E85-C96DF040DCCB}" dt="2021-01-27T14:41:52.099" v="434" actId="26606"/>
          <ac:spMkLst>
            <pc:docMk/>
            <pc:sldMk cId="2261431443" sldId="259"/>
            <ac:spMk id="49" creationId="{682C1161-1736-45EC-99B7-33F3CAE9D517}"/>
          </ac:spMkLst>
        </pc:spChg>
        <pc:spChg chg="add del">
          <ac:chgData name="Erica Ceriotti" userId="b8ea46dc-7913-4961-bdd7-06ada39e96a7" providerId="ADAL" clId="{B6BB9E64-8AA1-4539-8E85-C96DF040DCCB}" dt="2021-01-27T15:11:54.220" v="1728"/>
          <ac:spMkLst>
            <pc:docMk/>
            <pc:sldMk cId="2261431443" sldId="259"/>
            <ac:spMk id="50" creationId="{0570A85B-3810-4F95-97B0-CBF4CCDB381C}"/>
          </ac:spMkLst>
        </pc:spChg>
        <pc:spChg chg="add del">
          <ac:chgData name="Erica Ceriotti" userId="b8ea46dc-7913-4961-bdd7-06ada39e96a7" providerId="ADAL" clId="{B6BB9E64-8AA1-4539-8E85-C96DF040DCCB}" dt="2021-01-27T14:41:52.099" v="434" actId="26606"/>
          <ac:spMkLst>
            <pc:docMk/>
            <pc:sldMk cId="2261431443" sldId="259"/>
            <ac:spMk id="51" creationId="{84D4DDB8-B68F-45B0-9F62-C4279996F672}"/>
          </ac:spMkLst>
        </pc:spChg>
        <pc:spChg chg="add del">
          <ac:chgData name="Erica Ceriotti" userId="b8ea46dc-7913-4961-bdd7-06ada39e96a7" providerId="ADAL" clId="{B6BB9E64-8AA1-4539-8E85-C96DF040DCCB}" dt="2021-01-27T15:42:52.145" v="2111" actId="700"/>
          <ac:spMkLst>
            <pc:docMk/>
            <pc:sldMk cId="2261431443" sldId="259"/>
            <ac:spMk id="52" creationId="{D3F51FEB-38FB-4F6C-9F7B-2F2AFAB65463}"/>
          </ac:spMkLst>
        </pc:spChg>
        <pc:spChg chg="add del">
          <ac:chgData name="Erica Ceriotti" userId="b8ea46dc-7913-4961-bdd7-06ada39e96a7" providerId="ADAL" clId="{B6BB9E64-8AA1-4539-8E85-C96DF040DCCB}" dt="2021-01-27T14:41:52.099" v="434" actId="26606"/>
          <ac:spMkLst>
            <pc:docMk/>
            <pc:sldMk cId="2261431443" sldId="259"/>
            <ac:spMk id="53" creationId="{AF2F604E-43BE-4DC3-B983-E071523364F8}"/>
          </ac:spMkLst>
        </pc:spChg>
        <pc:spChg chg="add del">
          <ac:chgData name="Erica Ceriotti" userId="b8ea46dc-7913-4961-bdd7-06ada39e96a7" providerId="ADAL" clId="{B6BB9E64-8AA1-4539-8E85-C96DF040DCCB}" dt="2021-01-27T15:03:54.272" v="700" actId="26606"/>
          <ac:spMkLst>
            <pc:docMk/>
            <pc:sldMk cId="2261431443" sldId="259"/>
            <ac:spMk id="54" creationId="{3CBA50DB-DBC7-4B6E-B3C1-8FF1EA519791}"/>
          </ac:spMkLst>
        </pc:spChg>
        <pc:spChg chg="add del">
          <ac:chgData name="Erica Ceriotti" userId="b8ea46dc-7913-4961-bdd7-06ada39e96a7" providerId="ADAL" clId="{B6BB9E64-8AA1-4539-8E85-C96DF040DCCB}" dt="2021-01-27T14:41:52.099" v="434" actId="26606"/>
          <ac:spMkLst>
            <pc:docMk/>
            <pc:sldMk cId="2261431443" sldId="259"/>
            <ac:spMk id="55" creationId="{08C9B587-E65E-4B52-B37C-ABEBB6E87928}"/>
          </ac:spMkLst>
        </pc:spChg>
        <pc:spChg chg="add del">
          <ac:chgData name="Erica Ceriotti" userId="b8ea46dc-7913-4961-bdd7-06ada39e96a7" providerId="ADAL" clId="{B6BB9E64-8AA1-4539-8E85-C96DF040DCCB}" dt="2021-01-27T14:42:28.540" v="477"/>
          <ac:spMkLst>
            <pc:docMk/>
            <pc:sldMk cId="2261431443" sldId="259"/>
            <ac:spMk id="57" creationId="{5A55B759-31A7-423C-9BC2-A8BC09FE98B9}"/>
          </ac:spMkLst>
        </pc:spChg>
        <pc:spChg chg="add del">
          <ac:chgData name="Erica Ceriotti" userId="b8ea46dc-7913-4961-bdd7-06ada39e96a7" providerId="ADAL" clId="{B6BB9E64-8AA1-4539-8E85-C96DF040DCCB}" dt="2021-01-27T14:42:28.540" v="477"/>
          <ac:spMkLst>
            <pc:docMk/>
            <pc:sldMk cId="2261431443" sldId="259"/>
            <ac:spMk id="58" creationId="{F78796AF-79A0-47AC-BEFD-BFFC00F968C4}"/>
          </ac:spMkLst>
        </pc:spChg>
        <pc:spChg chg="add del">
          <ac:chgData name="Erica Ceriotti" userId="b8ea46dc-7913-4961-bdd7-06ada39e96a7" providerId="ADAL" clId="{B6BB9E64-8AA1-4539-8E85-C96DF040DCCB}" dt="2021-01-27T14:32:43.911" v="353" actId="26606"/>
          <ac:spMkLst>
            <pc:docMk/>
            <pc:sldMk cId="2261431443" sldId="259"/>
            <ac:spMk id="59" creationId="{AFD89853-248F-419F-A04F-0CF8403D15A5}"/>
          </ac:spMkLst>
        </pc:spChg>
        <pc:spChg chg="add del">
          <ac:chgData name="Erica Ceriotti" userId="b8ea46dc-7913-4961-bdd7-06ada39e96a7" providerId="ADAL" clId="{B6BB9E64-8AA1-4539-8E85-C96DF040DCCB}" dt="2021-01-27T14:42:28.540" v="477"/>
          <ac:spMkLst>
            <pc:docMk/>
            <pc:sldMk cId="2261431443" sldId="259"/>
            <ac:spMk id="60" creationId="{0DE6A193-4755-479A-BC6F-A7EBCA73BE1A}"/>
          </ac:spMkLst>
        </pc:spChg>
        <pc:spChg chg="add del">
          <ac:chgData name="Erica Ceriotti" userId="b8ea46dc-7913-4961-bdd7-06ada39e96a7" providerId="ADAL" clId="{B6BB9E64-8AA1-4539-8E85-C96DF040DCCB}" dt="2021-01-27T15:42:52.145" v="2111" actId="700"/>
          <ac:spMkLst>
            <pc:docMk/>
            <pc:sldMk cId="2261431443" sldId="259"/>
            <ac:spMk id="61" creationId="{1E547BA6-BAE0-43BB-A7CA-60F69CE252F0}"/>
          </ac:spMkLst>
        </pc:spChg>
        <pc:spChg chg="add del">
          <ac:chgData name="Erica Ceriotti" userId="b8ea46dc-7913-4961-bdd7-06ada39e96a7" providerId="ADAL" clId="{B6BB9E64-8AA1-4539-8E85-C96DF040DCCB}" dt="2021-01-27T14:32:43.911" v="353" actId="26606"/>
          <ac:spMkLst>
            <pc:docMk/>
            <pc:sldMk cId="2261431443" sldId="259"/>
            <ac:spMk id="62" creationId="{5E39A796-BE83-48B1-B33F-35C4A32AAB57}"/>
          </ac:spMkLst>
        </pc:spChg>
        <pc:spChg chg="add">
          <ac:chgData name="Erica Ceriotti" userId="b8ea46dc-7913-4961-bdd7-06ada39e96a7" providerId="ADAL" clId="{B6BB9E64-8AA1-4539-8E85-C96DF040DCCB}" dt="2021-01-27T15:43:09.383" v="2113" actId="26606"/>
          <ac:spMkLst>
            <pc:docMk/>
            <pc:sldMk cId="2261431443" sldId="259"/>
            <ac:spMk id="63" creationId="{2B566528-1B12-4246-9431-5C2D7D081168}"/>
          </ac:spMkLst>
        </pc:spChg>
        <pc:spChg chg="add del">
          <ac:chgData name="Erica Ceriotti" userId="b8ea46dc-7913-4961-bdd7-06ada39e96a7" providerId="ADAL" clId="{B6BB9E64-8AA1-4539-8E85-C96DF040DCCB}" dt="2021-01-27T14:32:43.911" v="353" actId="26606"/>
          <ac:spMkLst>
            <pc:docMk/>
            <pc:sldMk cId="2261431443" sldId="259"/>
            <ac:spMk id="64" creationId="{72F84B47-E267-4194-8194-831DB7B5547F}"/>
          </ac:spMkLst>
        </pc:spChg>
        <pc:spChg chg="add">
          <ac:chgData name="Erica Ceriotti" userId="b8ea46dc-7913-4961-bdd7-06ada39e96a7" providerId="ADAL" clId="{B6BB9E64-8AA1-4539-8E85-C96DF040DCCB}" dt="2021-01-27T15:43:09.383" v="2113" actId="26606"/>
          <ac:spMkLst>
            <pc:docMk/>
            <pc:sldMk cId="2261431443" sldId="259"/>
            <ac:spMk id="65" creationId="{2E80C965-DB6D-4F81-9E9E-B027384D0BD6}"/>
          </ac:spMkLst>
        </pc:spChg>
        <pc:spChg chg="add">
          <ac:chgData name="Erica Ceriotti" userId="b8ea46dc-7913-4961-bdd7-06ada39e96a7" providerId="ADAL" clId="{B6BB9E64-8AA1-4539-8E85-C96DF040DCCB}" dt="2021-01-27T15:43:09.383" v="2113" actId="26606"/>
          <ac:spMkLst>
            <pc:docMk/>
            <pc:sldMk cId="2261431443" sldId="259"/>
            <ac:spMk id="66" creationId="{A580F890-B085-4E95-96AA-55AEBEC5CE6E}"/>
          </ac:spMkLst>
        </pc:spChg>
        <pc:spChg chg="add">
          <ac:chgData name="Erica Ceriotti" userId="b8ea46dc-7913-4961-bdd7-06ada39e96a7" providerId="ADAL" clId="{B6BB9E64-8AA1-4539-8E85-C96DF040DCCB}" dt="2021-01-27T15:43:09.383" v="2113" actId="26606"/>
          <ac:spMkLst>
            <pc:docMk/>
            <pc:sldMk cId="2261431443" sldId="259"/>
            <ac:spMk id="67" creationId="{D3F51FEB-38FB-4F6C-9F7B-2F2AFAB65463}"/>
          </ac:spMkLst>
        </pc:spChg>
        <pc:spChg chg="add">
          <ac:chgData name="Erica Ceriotti" userId="b8ea46dc-7913-4961-bdd7-06ada39e96a7" providerId="ADAL" clId="{B6BB9E64-8AA1-4539-8E85-C96DF040DCCB}" dt="2021-01-27T15:43:09.383" v="2113" actId="26606"/>
          <ac:spMkLst>
            <pc:docMk/>
            <pc:sldMk cId="2261431443" sldId="259"/>
            <ac:spMk id="68" creationId="{1E547BA6-BAE0-43BB-A7CA-60F69CE252F0}"/>
          </ac:spMkLst>
        </pc:spChg>
        <pc:spChg chg="add del">
          <ac:chgData name="Erica Ceriotti" userId="b8ea46dc-7913-4961-bdd7-06ada39e96a7" providerId="ADAL" clId="{B6BB9E64-8AA1-4539-8E85-C96DF040DCCB}" dt="2021-01-27T15:03:54.272" v="700" actId="26606"/>
          <ac:spMkLst>
            <pc:docMk/>
            <pc:sldMk cId="2261431443" sldId="259"/>
            <ac:spMk id="89" creationId="{A1351C6B-7343-451F-AB4A-1CE294A4E927}"/>
          </ac:spMkLst>
        </pc:spChg>
        <pc:spChg chg="add del">
          <ac:chgData name="Erica Ceriotti" userId="b8ea46dc-7913-4961-bdd7-06ada39e96a7" providerId="ADAL" clId="{B6BB9E64-8AA1-4539-8E85-C96DF040DCCB}" dt="2021-01-27T15:03:54.272" v="700" actId="26606"/>
          <ac:spMkLst>
            <pc:docMk/>
            <pc:sldMk cId="2261431443" sldId="259"/>
            <ac:spMk id="90" creationId="{EFE0E2CE-C1A6-40B0-B1B8-4CC8B4FBA3CE}"/>
          </ac:spMkLst>
        </pc:spChg>
        <pc:grpChg chg="add del">
          <ac:chgData name="Erica Ceriotti" userId="b8ea46dc-7913-4961-bdd7-06ada39e96a7" providerId="ADAL" clId="{B6BB9E64-8AA1-4539-8E85-C96DF040DCCB}" dt="2021-01-27T15:03:54.272" v="700" actId="26606"/>
          <ac:grpSpMkLst>
            <pc:docMk/>
            <pc:sldMk cId="2261431443" sldId="259"/>
            <ac:grpSpMk id="56" creationId="{1DED8FB6-AF8D-4D98-913D-E6486FEC1021}"/>
          </ac:grpSpMkLst>
        </pc:grpChg>
        <pc:picChg chg="del mod">
          <ac:chgData name="Erica Ceriotti" userId="b8ea46dc-7913-4961-bdd7-06ada39e96a7" providerId="ADAL" clId="{B6BB9E64-8AA1-4539-8E85-C96DF040DCCB}" dt="2021-01-27T15:42:19.555" v="2102" actId="21"/>
          <ac:picMkLst>
            <pc:docMk/>
            <pc:sldMk cId="2261431443" sldId="259"/>
            <ac:picMk id="5" creationId="{A0C1F866-8895-4F74-88D9-8AE2B7009162}"/>
          </ac:picMkLst>
        </pc:picChg>
        <pc:picChg chg="add del mod">
          <ac:chgData name="Erica Ceriotti" userId="b8ea46dc-7913-4961-bdd7-06ada39e96a7" providerId="ADAL" clId="{B6BB9E64-8AA1-4539-8E85-C96DF040DCCB}" dt="2021-01-27T15:42:41.551" v="2110"/>
          <ac:picMkLst>
            <pc:docMk/>
            <pc:sldMk cId="2261431443" sldId="259"/>
            <ac:picMk id="58" creationId="{0112B846-0FD0-45B0-A196-78D96B11A7EF}"/>
          </ac:picMkLst>
        </pc:picChg>
        <pc:picChg chg="add del mod">
          <ac:chgData name="Erica Ceriotti" userId="b8ea46dc-7913-4961-bdd7-06ada39e96a7" providerId="ADAL" clId="{B6BB9E64-8AA1-4539-8E85-C96DF040DCCB}" dt="2021-01-27T15:43:25.819" v="2120" actId="21"/>
          <ac:picMkLst>
            <pc:docMk/>
            <pc:sldMk cId="2261431443" sldId="259"/>
            <ac:picMk id="62" creationId="{D72259A0-CC38-49BB-80D3-0C3E2B486DBA}"/>
          </ac:picMkLst>
        </pc:picChg>
        <pc:picChg chg="add del">
          <ac:chgData name="Erica Ceriotti" userId="b8ea46dc-7913-4961-bdd7-06ada39e96a7" providerId="ADAL" clId="{B6BB9E64-8AA1-4539-8E85-C96DF040DCCB}" dt="2021-01-27T15:03:54.272" v="700" actId="26606"/>
          <ac:picMkLst>
            <pc:docMk/>
            <pc:sldMk cId="2261431443" sldId="259"/>
            <ac:picMk id="88" creationId="{5B3DE270-418F-47A7-B311-C4D876041DC6}"/>
          </ac:picMkLst>
        </pc:picChg>
        <pc:cxnChg chg="add del">
          <ac:chgData name="Erica Ceriotti" userId="b8ea46dc-7913-4961-bdd7-06ada39e96a7" providerId="ADAL" clId="{B6BB9E64-8AA1-4539-8E85-C96DF040DCCB}" dt="2021-01-27T14:29:53.878" v="350" actId="26606"/>
          <ac:cxnSpMkLst>
            <pc:docMk/>
            <pc:sldMk cId="2261431443" sldId="259"/>
            <ac:cxnSpMk id="40" creationId="{7C53DECA-A5E8-4D5D-B13F-D6AD333809F9}"/>
          </ac:cxnSpMkLst>
        </pc:cxnChg>
        <pc:cxnChg chg="add del">
          <ac:chgData name="Erica Ceriotti" userId="b8ea46dc-7913-4961-bdd7-06ada39e96a7" providerId="ADAL" clId="{B6BB9E64-8AA1-4539-8E85-C96DF040DCCB}" dt="2021-01-27T14:29:53.878" v="350" actId="26606"/>
          <ac:cxnSpMkLst>
            <pc:docMk/>
            <pc:sldMk cId="2261431443" sldId="259"/>
            <ac:cxnSpMk id="42" creationId="{C0B7D759-A40B-4440-8F92-5C4DE42253A7}"/>
          </ac:cxnSpMkLst>
        </pc:cxnChg>
      </pc:sldChg>
      <pc:sldChg chg="addSp delSp modSp mod setBg chgLayout">
        <pc:chgData name="Erica Ceriotti" userId="b8ea46dc-7913-4961-bdd7-06ada39e96a7" providerId="ADAL" clId="{B6BB9E64-8AA1-4539-8E85-C96DF040DCCB}" dt="2021-01-27T15:17:19.911" v="1780" actId="1076"/>
        <pc:sldMkLst>
          <pc:docMk/>
          <pc:sldMk cId="1614070817" sldId="260"/>
        </pc:sldMkLst>
        <pc:spChg chg="mod ord">
          <ac:chgData name="Erica Ceriotti" userId="b8ea46dc-7913-4961-bdd7-06ada39e96a7" providerId="ADAL" clId="{B6BB9E64-8AA1-4539-8E85-C96DF040DCCB}" dt="2021-01-27T15:17:19.911" v="1780" actId="1076"/>
          <ac:spMkLst>
            <pc:docMk/>
            <pc:sldMk cId="1614070817" sldId="260"/>
            <ac:spMk id="2" creationId="{300C5693-ED44-4964-BA1B-46B50C294563}"/>
          </ac:spMkLst>
        </pc:spChg>
        <pc:spChg chg="add del">
          <ac:chgData name="Erica Ceriotti" userId="b8ea46dc-7913-4961-bdd7-06ada39e96a7" providerId="ADAL" clId="{B6BB9E64-8AA1-4539-8E85-C96DF040DCCB}" dt="2021-01-27T15:16:41.868" v="1773" actId="21"/>
          <ac:spMkLst>
            <pc:docMk/>
            <pc:sldMk cId="1614070817" sldId="260"/>
            <ac:spMk id="3" creationId="{ED79BE02-5248-4154-B85B-D1FFDAD778DE}"/>
          </ac:spMkLst>
        </pc:spChg>
        <pc:spChg chg="add del">
          <ac:chgData name="Erica Ceriotti" userId="b8ea46dc-7913-4961-bdd7-06ada39e96a7" providerId="ADAL" clId="{B6BB9E64-8AA1-4539-8E85-C96DF040DCCB}" dt="2021-01-27T15:16:41.868" v="1773" actId="21"/>
          <ac:spMkLst>
            <pc:docMk/>
            <pc:sldMk cId="1614070817" sldId="260"/>
            <ac:spMk id="5" creationId="{D0EE7859-AB40-4E12-8BE6-6D3B1C767E32}"/>
          </ac:spMkLst>
        </pc:spChg>
        <pc:spChg chg="add del">
          <ac:chgData name="Erica Ceriotti" userId="b8ea46dc-7913-4961-bdd7-06ada39e96a7" providerId="ADAL" clId="{B6BB9E64-8AA1-4539-8E85-C96DF040DCCB}" dt="2021-01-27T15:16:41.868" v="1773" actId="21"/>
          <ac:spMkLst>
            <pc:docMk/>
            <pc:sldMk cId="1614070817" sldId="260"/>
            <ac:spMk id="6" creationId="{EB08355C-8E3F-4159-A82D-743B6CB16B36}"/>
          </ac:spMkLst>
        </pc:spChg>
        <pc:spChg chg="del">
          <ac:chgData name="Erica Ceriotti" userId="b8ea46dc-7913-4961-bdd7-06ada39e96a7" providerId="ADAL" clId="{B6BB9E64-8AA1-4539-8E85-C96DF040DCCB}" dt="2021-01-27T15:16:41.868" v="1773" actId="21"/>
          <ac:spMkLst>
            <pc:docMk/>
            <pc:sldMk cId="1614070817" sldId="260"/>
            <ac:spMk id="7" creationId="{B4EF6A2F-B342-44B9-BFD5-E67360068B94}"/>
          </ac:spMkLst>
        </pc:spChg>
        <pc:spChg chg="add del mod">
          <ac:chgData name="Erica Ceriotti" userId="b8ea46dc-7913-4961-bdd7-06ada39e96a7" providerId="ADAL" clId="{B6BB9E64-8AA1-4539-8E85-C96DF040DCCB}" dt="2021-01-27T15:16:33.087" v="1770" actId="21"/>
          <ac:spMkLst>
            <pc:docMk/>
            <pc:sldMk cId="1614070817" sldId="260"/>
            <ac:spMk id="8" creationId="{444F5298-4AF9-4C60-98DA-A9CD0B58A32B}"/>
          </ac:spMkLst>
        </pc:spChg>
        <pc:spChg chg="add del">
          <ac:chgData name="Erica Ceriotti" userId="b8ea46dc-7913-4961-bdd7-06ada39e96a7" providerId="ADAL" clId="{B6BB9E64-8AA1-4539-8E85-C96DF040DCCB}" dt="2021-01-27T15:16:41.868" v="1773" actId="21"/>
          <ac:spMkLst>
            <pc:docMk/>
            <pc:sldMk cId="1614070817" sldId="260"/>
            <ac:spMk id="9" creationId="{CF0859E3-4F25-4F8D-8A4E-3E6698DB836C}"/>
          </ac:spMkLst>
        </pc:spChg>
        <pc:spChg chg="add del mod">
          <ac:chgData name="Erica Ceriotti" userId="b8ea46dc-7913-4961-bdd7-06ada39e96a7" providerId="ADAL" clId="{B6BB9E64-8AA1-4539-8E85-C96DF040DCCB}" dt="2021-01-27T15:16:38.825" v="1772" actId="21"/>
          <ac:spMkLst>
            <pc:docMk/>
            <pc:sldMk cId="1614070817" sldId="260"/>
            <ac:spMk id="11" creationId="{207F5B3D-72A4-4386-AB28-C41CEC8DDC94}"/>
          </ac:spMkLst>
        </pc:spChg>
        <pc:spChg chg="add del mod">
          <ac:chgData name="Erica Ceriotti" userId="b8ea46dc-7913-4961-bdd7-06ada39e96a7" providerId="ADAL" clId="{B6BB9E64-8AA1-4539-8E85-C96DF040DCCB}" dt="2021-01-27T15:16:43.973" v="1774" actId="478"/>
          <ac:spMkLst>
            <pc:docMk/>
            <pc:sldMk cId="1614070817" sldId="260"/>
            <ac:spMk id="13" creationId="{35FEDA13-6FDE-470C-BD2D-509898E6E4E0}"/>
          </ac:spMkLst>
        </pc:spChg>
        <pc:spChg chg="add del mod ord">
          <ac:chgData name="Erica Ceriotti" userId="b8ea46dc-7913-4961-bdd7-06ada39e96a7" providerId="ADAL" clId="{B6BB9E64-8AA1-4539-8E85-C96DF040DCCB}" dt="2021-01-27T15:17:02.837" v="1778" actId="478"/>
          <ac:spMkLst>
            <pc:docMk/>
            <pc:sldMk cId="1614070817" sldId="260"/>
            <ac:spMk id="14" creationId="{92F29D56-21A4-4619-A097-D52B72DF3034}"/>
          </ac:spMkLst>
        </pc:spChg>
        <pc:spChg chg="add">
          <ac:chgData name="Erica Ceriotti" userId="b8ea46dc-7913-4961-bdd7-06ada39e96a7" providerId="ADAL" clId="{B6BB9E64-8AA1-4539-8E85-C96DF040DCCB}" dt="2021-01-27T15:17:00.317" v="1777" actId="26606"/>
          <ac:spMkLst>
            <pc:docMk/>
            <pc:sldMk cId="1614070817" sldId="260"/>
            <ac:spMk id="17" creationId="{2B566528-1B12-4246-9431-5C2D7D081168}"/>
          </ac:spMkLst>
        </pc:spChg>
        <pc:spChg chg="add mod">
          <ac:chgData name="Erica Ceriotti" userId="b8ea46dc-7913-4961-bdd7-06ada39e96a7" providerId="ADAL" clId="{B6BB9E64-8AA1-4539-8E85-C96DF040DCCB}" dt="2021-01-27T15:17:04.259" v="1779"/>
          <ac:spMkLst>
            <pc:docMk/>
            <pc:sldMk cId="1614070817" sldId="260"/>
            <ac:spMk id="21" creationId="{6FACFEF3-07CB-476E-B808-A06E65A3C4AE}"/>
          </ac:spMkLst>
        </pc:spChg>
        <pc:spChg chg="add mod">
          <ac:chgData name="Erica Ceriotti" userId="b8ea46dc-7913-4961-bdd7-06ada39e96a7" providerId="ADAL" clId="{B6BB9E64-8AA1-4539-8E85-C96DF040DCCB}" dt="2021-01-27T15:17:04.259" v="1779"/>
          <ac:spMkLst>
            <pc:docMk/>
            <pc:sldMk cId="1614070817" sldId="260"/>
            <ac:spMk id="22" creationId="{E59AEFAF-61C9-4113-BE98-54F7E2EE17E1}"/>
          </ac:spMkLst>
        </pc:spChg>
        <pc:spChg chg="add">
          <ac:chgData name="Erica Ceriotti" userId="b8ea46dc-7913-4961-bdd7-06ada39e96a7" providerId="ADAL" clId="{B6BB9E64-8AA1-4539-8E85-C96DF040DCCB}" dt="2021-01-27T15:17:00.317" v="1777" actId="26606"/>
          <ac:spMkLst>
            <pc:docMk/>
            <pc:sldMk cId="1614070817" sldId="260"/>
            <ac:spMk id="23" creationId="{A580F890-B085-4E95-96AA-55AEBEC5CE6E}"/>
          </ac:spMkLst>
        </pc:spChg>
        <pc:spChg chg="add mod">
          <ac:chgData name="Erica Ceriotti" userId="b8ea46dc-7913-4961-bdd7-06ada39e96a7" providerId="ADAL" clId="{B6BB9E64-8AA1-4539-8E85-C96DF040DCCB}" dt="2021-01-27T15:17:04.259" v="1779"/>
          <ac:spMkLst>
            <pc:docMk/>
            <pc:sldMk cId="1614070817" sldId="260"/>
            <ac:spMk id="24" creationId="{69D468A4-73E4-4881-AA47-08EC18B3BD57}"/>
          </ac:spMkLst>
        </pc:spChg>
        <pc:spChg chg="add mod">
          <ac:chgData name="Erica Ceriotti" userId="b8ea46dc-7913-4961-bdd7-06ada39e96a7" providerId="ADAL" clId="{B6BB9E64-8AA1-4539-8E85-C96DF040DCCB}" dt="2021-01-27T15:17:04.259" v="1779"/>
          <ac:spMkLst>
            <pc:docMk/>
            <pc:sldMk cId="1614070817" sldId="260"/>
            <ac:spMk id="25" creationId="{F47BD06A-A597-4E1B-8E73-0FDC8025C024}"/>
          </ac:spMkLst>
        </pc:spChg>
        <pc:spChg chg="add mod">
          <ac:chgData name="Erica Ceriotti" userId="b8ea46dc-7913-4961-bdd7-06ada39e96a7" providerId="ADAL" clId="{B6BB9E64-8AA1-4539-8E85-C96DF040DCCB}" dt="2021-01-27T15:17:04.259" v="1779"/>
          <ac:spMkLst>
            <pc:docMk/>
            <pc:sldMk cId="1614070817" sldId="260"/>
            <ac:spMk id="26" creationId="{BF772C61-6759-49FB-BAF9-617D2D69168B}"/>
          </ac:spMkLst>
        </pc:spChg>
        <pc:spChg chg="add del">
          <ac:chgData name="Erica Ceriotti" userId="b8ea46dc-7913-4961-bdd7-06ada39e96a7" providerId="ADAL" clId="{B6BB9E64-8AA1-4539-8E85-C96DF040DCCB}" dt="2021-01-27T15:16:41.868" v="1773" actId="21"/>
          <ac:spMkLst>
            <pc:docMk/>
            <pc:sldMk cId="1614070817" sldId="260"/>
            <ac:spMk id="27" creationId="{1419D4A2-4F46-4C73-BC5D-E7FCCE9BE7AB}"/>
          </ac:spMkLst>
        </pc:spChg>
        <pc:spChg chg="add mod">
          <ac:chgData name="Erica Ceriotti" userId="b8ea46dc-7913-4961-bdd7-06ada39e96a7" providerId="ADAL" clId="{B6BB9E64-8AA1-4539-8E85-C96DF040DCCB}" dt="2021-01-27T15:17:04.259" v="1779"/>
          <ac:spMkLst>
            <pc:docMk/>
            <pc:sldMk cId="1614070817" sldId="260"/>
            <ac:spMk id="28" creationId="{CCAF4313-BF5A-4198-9CA7-5E615F0966BF}"/>
          </ac:spMkLst>
        </pc:spChg>
        <pc:spChg chg="add">
          <ac:chgData name="Erica Ceriotti" userId="b8ea46dc-7913-4961-bdd7-06ada39e96a7" providerId="ADAL" clId="{B6BB9E64-8AA1-4539-8E85-C96DF040DCCB}" dt="2021-01-27T15:17:00.317" v="1777" actId="26606"/>
          <ac:spMkLst>
            <pc:docMk/>
            <pc:sldMk cId="1614070817" sldId="260"/>
            <ac:spMk id="35" creationId="{2E80C965-DB6D-4F81-9E9E-B027384D0BD6}"/>
          </ac:spMkLst>
        </pc:spChg>
        <pc:spChg chg="add">
          <ac:chgData name="Erica Ceriotti" userId="b8ea46dc-7913-4961-bdd7-06ada39e96a7" providerId="ADAL" clId="{B6BB9E64-8AA1-4539-8E85-C96DF040DCCB}" dt="2021-01-27T15:17:00.317" v="1777" actId="26606"/>
          <ac:spMkLst>
            <pc:docMk/>
            <pc:sldMk cId="1614070817" sldId="260"/>
            <ac:spMk id="36" creationId="{D3F51FEB-38FB-4F6C-9F7B-2F2AFAB65463}"/>
          </ac:spMkLst>
        </pc:spChg>
        <pc:spChg chg="add">
          <ac:chgData name="Erica Ceriotti" userId="b8ea46dc-7913-4961-bdd7-06ada39e96a7" providerId="ADAL" clId="{B6BB9E64-8AA1-4539-8E85-C96DF040DCCB}" dt="2021-01-27T15:17:00.317" v="1777" actId="26606"/>
          <ac:spMkLst>
            <pc:docMk/>
            <pc:sldMk cId="1614070817" sldId="260"/>
            <ac:spMk id="37" creationId="{1E547BA6-BAE0-43BB-A7CA-60F69CE252F0}"/>
          </ac:spMkLst>
        </pc:spChg>
      </pc:sldChg>
      <pc:sldChg chg="addSp delSp modSp mod setBg chgLayout">
        <pc:chgData name="Erica Ceriotti" userId="b8ea46dc-7913-4961-bdd7-06ada39e96a7" providerId="ADAL" clId="{B6BB9E64-8AA1-4539-8E85-C96DF040DCCB}" dt="2021-01-27T15:17:56.150" v="1786" actId="1076"/>
        <pc:sldMkLst>
          <pc:docMk/>
          <pc:sldMk cId="490168066" sldId="261"/>
        </pc:sldMkLst>
        <pc:spChg chg="mod ord">
          <ac:chgData name="Erica Ceriotti" userId="b8ea46dc-7913-4961-bdd7-06ada39e96a7" providerId="ADAL" clId="{B6BB9E64-8AA1-4539-8E85-C96DF040DCCB}" dt="2021-01-27T15:17:47.844" v="1783" actId="26606"/>
          <ac:spMkLst>
            <pc:docMk/>
            <pc:sldMk cId="490168066" sldId="261"/>
            <ac:spMk id="2" creationId="{300C5693-ED44-4964-BA1B-46B50C294563}"/>
          </ac:spMkLst>
        </pc:spChg>
        <pc:spChg chg="add del mod ord">
          <ac:chgData name="Erica Ceriotti" userId="b8ea46dc-7913-4961-bdd7-06ada39e96a7" providerId="ADAL" clId="{B6BB9E64-8AA1-4539-8E85-C96DF040DCCB}" dt="2021-01-27T15:17:50.845" v="1784" actId="478"/>
          <ac:spMkLst>
            <pc:docMk/>
            <pc:sldMk cId="490168066" sldId="261"/>
            <ac:spMk id="3" creationId="{1E75DE4B-AAF5-4C85-85EB-44B002E62A4F}"/>
          </ac:spMkLst>
        </pc:spChg>
        <pc:spChg chg="del">
          <ac:chgData name="Erica Ceriotti" userId="b8ea46dc-7913-4961-bdd7-06ada39e96a7" providerId="ADAL" clId="{B6BB9E64-8AA1-4539-8E85-C96DF040DCCB}" dt="2021-01-27T15:17:29.386" v="1781" actId="21"/>
          <ac:spMkLst>
            <pc:docMk/>
            <pc:sldMk cId="490168066" sldId="261"/>
            <ac:spMk id="5" creationId="{D0EE7859-AB40-4E12-8BE6-6D3B1C767E32}"/>
          </ac:spMkLst>
        </pc:spChg>
        <pc:spChg chg="del">
          <ac:chgData name="Erica Ceriotti" userId="b8ea46dc-7913-4961-bdd7-06ada39e96a7" providerId="ADAL" clId="{B6BB9E64-8AA1-4539-8E85-C96DF040DCCB}" dt="2021-01-27T15:17:29.386" v="1781" actId="21"/>
          <ac:spMkLst>
            <pc:docMk/>
            <pc:sldMk cId="490168066" sldId="261"/>
            <ac:spMk id="6" creationId="{EB08355C-8E3F-4159-A82D-743B6CB16B36}"/>
          </ac:spMkLst>
        </pc:spChg>
        <pc:spChg chg="del">
          <ac:chgData name="Erica Ceriotti" userId="b8ea46dc-7913-4961-bdd7-06ada39e96a7" providerId="ADAL" clId="{B6BB9E64-8AA1-4539-8E85-C96DF040DCCB}" dt="2021-01-27T15:17:29.386" v="1781" actId="21"/>
          <ac:spMkLst>
            <pc:docMk/>
            <pc:sldMk cId="490168066" sldId="261"/>
            <ac:spMk id="7" creationId="{B4EF6A2F-B342-44B9-BFD5-E67360068B94}"/>
          </ac:spMkLst>
        </pc:spChg>
        <pc:spChg chg="del">
          <ac:chgData name="Erica Ceriotti" userId="b8ea46dc-7913-4961-bdd7-06ada39e96a7" providerId="ADAL" clId="{B6BB9E64-8AA1-4539-8E85-C96DF040DCCB}" dt="2021-01-27T15:17:29.386" v="1781" actId="21"/>
          <ac:spMkLst>
            <pc:docMk/>
            <pc:sldMk cId="490168066" sldId="261"/>
            <ac:spMk id="9" creationId="{CF0859E3-4F25-4F8D-8A4E-3E6698DB836C}"/>
          </ac:spMkLst>
        </pc:spChg>
        <pc:spChg chg="add">
          <ac:chgData name="Erica Ceriotti" userId="b8ea46dc-7913-4961-bdd7-06ada39e96a7" providerId="ADAL" clId="{B6BB9E64-8AA1-4539-8E85-C96DF040DCCB}" dt="2021-01-27T15:17:47.844" v="1783" actId="26606"/>
          <ac:spMkLst>
            <pc:docMk/>
            <pc:sldMk cId="490168066" sldId="261"/>
            <ac:spMk id="10" creationId="{2E80C965-DB6D-4F81-9E9E-B027384D0BD6}"/>
          </ac:spMkLst>
        </pc:spChg>
        <pc:spChg chg="add">
          <ac:chgData name="Erica Ceriotti" userId="b8ea46dc-7913-4961-bdd7-06ada39e96a7" providerId="ADAL" clId="{B6BB9E64-8AA1-4539-8E85-C96DF040DCCB}" dt="2021-01-27T15:17:47.844" v="1783" actId="26606"/>
          <ac:spMkLst>
            <pc:docMk/>
            <pc:sldMk cId="490168066" sldId="261"/>
            <ac:spMk id="11" creationId="{2B566528-1B12-4246-9431-5C2D7D081168}"/>
          </ac:spMkLst>
        </pc:spChg>
        <pc:spChg chg="add">
          <ac:chgData name="Erica Ceriotti" userId="b8ea46dc-7913-4961-bdd7-06ada39e96a7" providerId="ADAL" clId="{B6BB9E64-8AA1-4539-8E85-C96DF040DCCB}" dt="2021-01-27T15:17:47.844" v="1783" actId="26606"/>
          <ac:spMkLst>
            <pc:docMk/>
            <pc:sldMk cId="490168066" sldId="261"/>
            <ac:spMk id="12" creationId="{A580F890-B085-4E95-96AA-55AEBEC5CE6E}"/>
          </ac:spMkLst>
        </pc:spChg>
        <pc:spChg chg="add">
          <ac:chgData name="Erica Ceriotti" userId="b8ea46dc-7913-4961-bdd7-06ada39e96a7" providerId="ADAL" clId="{B6BB9E64-8AA1-4539-8E85-C96DF040DCCB}" dt="2021-01-27T15:17:47.844" v="1783" actId="26606"/>
          <ac:spMkLst>
            <pc:docMk/>
            <pc:sldMk cId="490168066" sldId="261"/>
            <ac:spMk id="14" creationId="{D3F51FEB-38FB-4F6C-9F7B-2F2AFAB65463}"/>
          </ac:spMkLst>
        </pc:spChg>
        <pc:spChg chg="add mod">
          <ac:chgData name="Erica Ceriotti" userId="b8ea46dc-7913-4961-bdd7-06ada39e96a7" providerId="ADAL" clId="{B6BB9E64-8AA1-4539-8E85-C96DF040DCCB}" dt="2021-01-27T15:17:56.150" v="1786" actId="1076"/>
          <ac:spMkLst>
            <pc:docMk/>
            <pc:sldMk cId="490168066" sldId="261"/>
            <ac:spMk id="15" creationId="{94CBD9E9-7196-45A6-9B27-9D685143E64A}"/>
          </ac:spMkLst>
        </pc:spChg>
        <pc:spChg chg="add">
          <ac:chgData name="Erica Ceriotti" userId="b8ea46dc-7913-4961-bdd7-06ada39e96a7" providerId="ADAL" clId="{B6BB9E64-8AA1-4539-8E85-C96DF040DCCB}" dt="2021-01-27T15:17:47.844" v="1783" actId="26606"/>
          <ac:spMkLst>
            <pc:docMk/>
            <pc:sldMk cId="490168066" sldId="261"/>
            <ac:spMk id="16" creationId="{1E547BA6-BAE0-43BB-A7CA-60F69CE252F0}"/>
          </ac:spMkLst>
        </pc:spChg>
        <pc:spChg chg="add mod">
          <ac:chgData name="Erica Ceriotti" userId="b8ea46dc-7913-4961-bdd7-06ada39e96a7" providerId="ADAL" clId="{B6BB9E64-8AA1-4539-8E85-C96DF040DCCB}" dt="2021-01-27T15:17:56.150" v="1786" actId="1076"/>
          <ac:spMkLst>
            <pc:docMk/>
            <pc:sldMk cId="490168066" sldId="261"/>
            <ac:spMk id="17" creationId="{360B5CCE-736E-4A6F-BB60-08E741618DCE}"/>
          </ac:spMkLst>
        </pc:spChg>
        <pc:spChg chg="add mod">
          <ac:chgData name="Erica Ceriotti" userId="b8ea46dc-7913-4961-bdd7-06ada39e96a7" providerId="ADAL" clId="{B6BB9E64-8AA1-4539-8E85-C96DF040DCCB}" dt="2021-01-27T15:17:56.150" v="1786" actId="1076"/>
          <ac:spMkLst>
            <pc:docMk/>
            <pc:sldMk cId="490168066" sldId="261"/>
            <ac:spMk id="18" creationId="{F7984610-AF01-493F-AC1E-429E1AA4285A}"/>
          </ac:spMkLst>
        </pc:spChg>
        <pc:spChg chg="add mod">
          <ac:chgData name="Erica Ceriotti" userId="b8ea46dc-7913-4961-bdd7-06ada39e96a7" providerId="ADAL" clId="{B6BB9E64-8AA1-4539-8E85-C96DF040DCCB}" dt="2021-01-27T15:17:56.150" v="1786" actId="1076"/>
          <ac:spMkLst>
            <pc:docMk/>
            <pc:sldMk cId="490168066" sldId="261"/>
            <ac:spMk id="19" creationId="{AE6F51D2-8971-4384-A162-01E00C946171}"/>
          </ac:spMkLst>
        </pc:spChg>
        <pc:spChg chg="add mod">
          <ac:chgData name="Erica Ceriotti" userId="b8ea46dc-7913-4961-bdd7-06ada39e96a7" providerId="ADAL" clId="{B6BB9E64-8AA1-4539-8E85-C96DF040DCCB}" dt="2021-01-27T15:17:56.150" v="1786" actId="1076"/>
          <ac:spMkLst>
            <pc:docMk/>
            <pc:sldMk cId="490168066" sldId="261"/>
            <ac:spMk id="20" creationId="{615CEC74-F458-4F06-BF33-23D42316602E}"/>
          </ac:spMkLst>
        </pc:spChg>
        <pc:spChg chg="del">
          <ac:chgData name="Erica Ceriotti" userId="b8ea46dc-7913-4961-bdd7-06ada39e96a7" providerId="ADAL" clId="{B6BB9E64-8AA1-4539-8E85-C96DF040DCCB}" dt="2021-01-27T15:17:29.386" v="1781" actId="21"/>
          <ac:spMkLst>
            <pc:docMk/>
            <pc:sldMk cId="490168066" sldId="261"/>
            <ac:spMk id="27" creationId="{1419D4A2-4F46-4C73-BC5D-E7FCCE9BE7AB}"/>
          </ac:spMkLst>
        </pc:spChg>
      </pc:sldChg>
      <pc:sldChg chg="addSp modSp mod setBg">
        <pc:chgData name="Erica Ceriotti" userId="b8ea46dc-7913-4961-bdd7-06ada39e96a7" providerId="ADAL" clId="{B6BB9E64-8AA1-4539-8E85-C96DF040DCCB}" dt="2021-01-27T15:18:03.454" v="1787" actId="26606"/>
        <pc:sldMkLst>
          <pc:docMk/>
          <pc:sldMk cId="901800180" sldId="262"/>
        </pc:sldMkLst>
        <pc:spChg chg="mod">
          <ac:chgData name="Erica Ceriotti" userId="b8ea46dc-7913-4961-bdd7-06ada39e96a7" providerId="ADAL" clId="{B6BB9E64-8AA1-4539-8E85-C96DF040DCCB}" dt="2021-01-27T15:18:03.454" v="1787" actId="26606"/>
          <ac:spMkLst>
            <pc:docMk/>
            <pc:sldMk cId="901800180" sldId="262"/>
            <ac:spMk id="2" creationId="{2CA6D01E-CB79-4A61-93B5-171762CF8BA6}"/>
          </ac:spMkLst>
        </pc:spChg>
        <pc:spChg chg="mod">
          <ac:chgData name="Erica Ceriotti" userId="b8ea46dc-7913-4961-bdd7-06ada39e96a7" providerId="ADAL" clId="{B6BB9E64-8AA1-4539-8E85-C96DF040DCCB}" dt="2021-01-27T15:18:03.454" v="1787" actId="26606"/>
          <ac:spMkLst>
            <pc:docMk/>
            <pc:sldMk cId="901800180" sldId="262"/>
            <ac:spMk id="3" creationId="{2BCB2174-5E22-4700-B588-75A8B31A8611}"/>
          </ac:spMkLst>
        </pc:spChg>
        <pc:spChg chg="add">
          <ac:chgData name="Erica Ceriotti" userId="b8ea46dc-7913-4961-bdd7-06ada39e96a7" providerId="ADAL" clId="{B6BB9E64-8AA1-4539-8E85-C96DF040DCCB}" dt="2021-01-27T15:18:03.454" v="1787" actId="26606"/>
          <ac:spMkLst>
            <pc:docMk/>
            <pc:sldMk cId="901800180" sldId="262"/>
            <ac:spMk id="8" creationId="{2B566528-1B12-4246-9431-5C2D7D081168}"/>
          </ac:spMkLst>
        </pc:spChg>
        <pc:spChg chg="add">
          <ac:chgData name="Erica Ceriotti" userId="b8ea46dc-7913-4961-bdd7-06ada39e96a7" providerId="ADAL" clId="{B6BB9E64-8AA1-4539-8E85-C96DF040DCCB}" dt="2021-01-27T15:18:03.454" v="1787" actId="26606"/>
          <ac:spMkLst>
            <pc:docMk/>
            <pc:sldMk cId="901800180" sldId="262"/>
            <ac:spMk id="10" creationId="{2E80C965-DB6D-4F81-9E9E-B027384D0BD6}"/>
          </ac:spMkLst>
        </pc:spChg>
        <pc:spChg chg="add">
          <ac:chgData name="Erica Ceriotti" userId="b8ea46dc-7913-4961-bdd7-06ada39e96a7" providerId="ADAL" clId="{B6BB9E64-8AA1-4539-8E85-C96DF040DCCB}" dt="2021-01-27T15:18:03.454" v="1787" actId="26606"/>
          <ac:spMkLst>
            <pc:docMk/>
            <pc:sldMk cId="901800180" sldId="262"/>
            <ac:spMk id="12" creationId="{A580F890-B085-4E95-96AA-55AEBEC5CE6E}"/>
          </ac:spMkLst>
        </pc:spChg>
        <pc:spChg chg="add">
          <ac:chgData name="Erica Ceriotti" userId="b8ea46dc-7913-4961-bdd7-06ada39e96a7" providerId="ADAL" clId="{B6BB9E64-8AA1-4539-8E85-C96DF040DCCB}" dt="2021-01-27T15:18:03.454" v="1787" actId="26606"/>
          <ac:spMkLst>
            <pc:docMk/>
            <pc:sldMk cId="901800180" sldId="262"/>
            <ac:spMk id="14" creationId="{D3F51FEB-38FB-4F6C-9F7B-2F2AFAB65463}"/>
          </ac:spMkLst>
        </pc:spChg>
        <pc:spChg chg="add">
          <ac:chgData name="Erica Ceriotti" userId="b8ea46dc-7913-4961-bdd7-06ada39e96a7" providerId="ADAL" clId="{B6BB9E64-8AA1-4539-8E85-C96DF040DCCB}" dt="2021-01-27T15:18:03.454" v="1787" actId="26606"/>
          <ac:spMkLst>
            <pc:docMk/>
            <pc:sldMk cId="901800180" sldId="262"/>
            <ac:spMk id="16" creationId="{1E547BA6-BAE0-43BB-A7CA-60F69CE252F0}"/>
          </ac:spMkLst>
        </pc:spChg>
      </pc:sldChg>
      <pc:sldChg chg="addSp modSp mod setBg">
        <pc:chgData name="Erica Ceriotti" userId="b8ea46dc-7913-4961-bdd7-06ada39e96a7" providerId="ADAL" clId="{B6BB9E64-8AA1-4539-8E85-C96DF040DCCB}" dt="2021-01-27T15:18:06.107" v="1788" actId="26606"/>
        <pc:sldMkLst>
          <pc:docMk/>
          <pc:sldMk cId="731851673" sldId="263"/>
        </pc:sldMkLst>
        <pc:spChg chg="mod">
          <ac:chgData name="Erica Ceriotti" userId="b8ea46dc-7913-4961-bdd7-06ada39e96a7" providerId="ADAL" clId="{B6BB9E64-8AA1-4539-8E85-C96DF040DCCB}" dt="2021-01-27T15:18:06.107" v="1788" actId="26606"/>
          <ac:spMkLst>
            <pc:docMk/>
            <pc:sldMk cId="731851673" sldId="263"/>
            <ac:spMk id="2" creationId="{6EC0E4ED-CE90-47A6-BDAC-5D001967BC72}"/>
          </ac:spMkLst>
        </pc:spChg>
        <pc:spChg chg="mod">
          <ac:chgData name="Erica Ceriotti" userId="b8ea46dc-7913-4961-bdd7-06ada39e96a7" providerId="ADAL" clId="{B6BB9E64-8AA1-4539-8E85-C96DF040DCCB}" dt="2021-01-27T15:18:06.107" v="1788" actId="26606"/>
          <ac:spMkLst>
            <pc:docMk/>
            <pc:sldMk cId="731851673" sldId="263"/>
            <ac:spMk id="3" creationId="{6F07B16F-240D-4C27-8464-1CAFF47F3105}"/>
          </ac:spMkLst>
        </pc:spChg>
        <pc:spChg chg="add">
          <ac:chgData name="Erica Ceriotti" userId="b8ea46dc-7913-4961-bdd7-06ada39e96a7" providerId="ADAL" clId="{B6BB9E64-8AA1-4539-8E85-C96DF040DCCB}" dt="2021-01-27T15:18:06.107" v="1788" actId="26606"/>
          <ac:spMkLst>
            <pc:docMk/>
            <pc:sldMk cId="731851673" sldId="263"/>
            <ac:spMk id="8" creationId="{2B566528-1B12-4246-9431-5C2D7D081168}"/>
          </ac:spMkLst>
        </pc:spChg>
        <pc:spChg chg="add">
          <ac:chgData name="Erica Ceriotti" userId="b8ea46dc-7913-4961-bdd7-06ada39e96a7" providerId="ADAL" clId="{B6BB9E64-8AA1-4539-8E85-C96DF040DCCB}" dt="2021-01-27T15:18:06.107" v="1788" actId="26606"/>
          <ac:spMkLst>
            <pc:docMk/>
            <pc:sldMk cId="731851673" sldId="263"/>
            <ac:spMk id="10" creationId="{2E80C965-DB6D-4F81-9E9E-B027384D0BD6}"/>
          </ac:spMkLst>
        </pc:spChg>
        <pc:spChg chg="add">
          <ac:chgData name="Erica Ceriotti" userId="b8ea46dc-7913-4961-bdd7-06ada39e96a7" providerId="ADAL" clId="{B6BB9E64-8AA1-4539-8E85-C96DF040DCCB}" dt="2021-01-27T15:18:06.107" v="1788" actId="26606"/>
          <ac:spMkLst>
            <pc:docMk/>
            <pc:sldMk cId="731851673" sldId="263"/>
            <ac:spMk id="12" creationId="{A580F890-B085-4E95-96AA-55AEBEC5CE6E}"/>
          </ac:spMkLst>
        </pc:spChg>
        <pc:spChg chg="add">
          <ac:chgData name="Erica Ceriotti" userId="b8ea46dc-7913-4961-bdd7-06ada39e96a7" providerId="ADAL" clId="{B6BB9E64-8AA1-4539-8E85-C96DF040DCCB}" dt="2021-01-27T15:18:06.107" v="1788" actId="26606"/>
          <ac:spMkLst>
            <pc:docMk/>
            <pc:sldMk cId="731851673" sldId="263"/>
            <ac:spMk id="14" creationId="{D3F51FEB-38FB-4F6C-9F7B-2F2AFAB65463}"/>
          </ac:spMkLst>
        </pc:spChg>
        <pc:spChg chg="add">
          <ac:chgData name="Erica Ceriotti" userId="b8ea46dc-7913-4961-bdd7-06ada39e96a7" providerId="ADAL" clId="{B6BB9E64-8AA1-4539-8E85-C96DF040DCCB}" dt="2021-01-27T15:18:06.107" v="1788" actId="26606"/>
          <ac:spMkLst>
            <pc:docMk/>
            <pc:sldMk cId="731851673" sldId="263"/>
            <ac:spMk id="16" creationId="{1E547BA6-BAE0-43BB-A7CA-60F69CE252F0}"/>
          </ac:spMkLst>
        </pc:spChg>
      </pc:sldChg>
      <pc:sldChg chg="addSp delSp modSp mod setBg chgLayout">
        <pc:chgData name="Erica Ceriotti" userId="b8ea46dc-7913-4961-bdd7-06ada39e96a7" providerId="ADAL" clId="{B6BB9E64-8AA1-4539-8E85-C96DF040DCCB}" dt="2021-01-27T15:19:16.210" v="1795" actId="1076"/>
        <pc:sldMkLst>
          <pc:docMk/>
          <pc:sldMk cId="2089449665" sldId="264"/>
        </pc:sldMkLst>
        <pc:spChg chg="mod ord">
          <ac:chgData name="Erica Ceriotti" userId="b8ea46dc-7913-4961-bdd7-06ada39e96a7" providerId="ADAL" clId="{B6BB9E64-8AA1-4539-8E85-C96DF040DCCB}" dt="2021-01-27T15:18:19.768" v="1791" actId="26606"/>
          <ac:spMkLst>
            <pc:docMk/>
            <pc:sldMk cId="2089449665" sldId="264"/>
            <ac:spMk id="2" creationId="{BEBDF4D5-E727-42A8-AAA2-A295EEAADC7F}"/>
          </ac:spMkLst>
        </pc:spChg>
        <pc:spChg chg="add del mod ord">
          <ac:chgData name="Erica Ceriotti" userId="b8ea46dc-7913-4961-bdd7-06ada39e96a7" providerId="ADAL" clId="{B6BB9E64-8AA1-4539-8E85-C96DF040DCCB}" dt="2021-01-27T15:18:22.591" v="1792"/>
          <ac:spMkLst>
            <pc:docMk/>
            <pc:sldMk cId="2089449665" sldId="264"/>
            <ac:spMk id="3" creationId="{776B7F59-D392-4A44-ABF1-CC76E81D16FF}"/>
          </ac:spMkLst>
        </pc:spChg>
        <pc:spChg chg="mod">
          <ac:chgData name="Erica Ceriotti" userId="b8ea46dc-7913-4961-bdd7-06ada39e96a7" providerId="ADAL" clId="{B6BB9E64-8AA1-4539-8E85-C96DF040DCCB}" dt="2021-01-27T14:51:35.284" v="537"/>
          <ac:spMkLst>
            <pc:docMk/>
            <pc:sldMk cId="2089449665" sldId="264"/>
            <ac:spMk id="3" creationId="{9CA521F5-1F1D-44FC-B512-DC9C229070E6}"/>
          </ac:spMkLst>
        </pc:spChg>
        <pc:spChg chg="add del mod">
          <ac:chgData name="Erica Ceriotti" userId="b8ea46dc-7913-4961-bdd7-06ada39e96a7" providerId="ADAL" clId="{B6BB9E64-8AA1-4539-8E85-C96DF040DCCB}" dt="2021-01-27T15:18:54.257" v="1794" actId="931"/>
          <ac:spMkLst>
            <pc:docMk/>
            <pc:sldMk cId="2089449665" sldId="264"/>
            <ac:spMk id="6" creationId="{970DAEB0-B62F-4BEB-99F7-167577F5F902}"/>
          </ac:spMkLst>
        </pc:spChg>
        <pc:spChg chg="add">
          <ac:chgData name="Erica Ceriotti" userId="b8ea46dc-7913-4961-bdd7-06ada39e96a7" providerId="ADAL" clId="{B6BB9E64-8AA1-4539-8E85-C96DF040DCCB}" dt="2021-01-27T15:18:19.768" v="1791" actId="26606"/>
          <ac:spMkLst>
            <pc:docMk/>
            <pc:sldMk cId="2089449665" sldId="264"/>
            <ac:spMk id="8" creationId="{2B566528-1B12-4246-9431-5C2D7D081168}"/>
          </ac:spMkLst>
        </pc:spChg>
        <pc:spChg chg="add">
          <ac:chgData name="Erica Ceriotti" userId="b8ea46dc-7913-4961-bdd7-06ada39e96a7" providerId="ADAL" clId="{B6BB9E64-8AA1-4539-8E85-C96DF040DCCB}" dt="2021-01-27T15:18:19.768" v="1791" actId="26606"/>
          <ac:spMkLst>
            <pc:docMk/>
            <pc:sldMk cId="2089449665" sldId="264"/>
            <ac:spMk id="10" creationId="{2E80C965-DB6D-4F81-9E9E-B027384D0BD6}"/>
          </ac:spMkLst>
        </pc:spChg>
        <pc:spChg chg="add">
          <ac:chgData name="Erica Ceriotti" userId="b8ea46dc-7913-4961-bdd7-06ada39e96a7" providerId="ADAL" clId="{B6BB9E64-8AA1-4539-8E85-C96DF040DCCB}" dt="2021-01-27T15:18:19.768" v="1791" actId="26606"/>
          <ac:spMkLst>
            <pc:docMk/>
            <pc:sldMk cId="2089449665" sldId="264"/>
            <ac:spMk id="12" creationId="{A580F890-B085-4E95-96AA-55AEBEC5CE6E}"/>
          </ac:spMkLst>
        </pc:spChg>
        <pc:spChg chg="add">
          <ac:chgData name="Erica Ceriotti" userId="b8ea46dc-7913-4961-bdd7-06ada39e96a7" providerId="ADAL" clId="{B6BB9E64-8AA1-4539-8E85-C96DF040DCCB}" dt="2021-01-27T15:18:19.768" v="1791" actId="26606"/>
          <ac:spMkLst>
            <pc:docMk/>
            <pc:sldMk cId="2089449665" sldId="264"/>
            <ac:spMk id="14" creationId="{D3F51FEB-38FB-4F6C-9F7B-2F2AFAB65463}"/>
          </ac:spMkLst>
        </pc:spChg>
        <pc:spChg chg="add">
          <ac:chgData name="Erica Ceriotti" userId="b8ea46dc-7913-4961-bdd7-06ada39e96a7" providerId="ADAL" clId="{B6BB9E64-8AA1-4539-8E85-C96DF040DCCB}" dt="2021-01-27T15:18:19.768" v="1791" actId="26606"/>
          <ac:spMkLst>
            <pc:docMk/>
            <pc:sldMk cId="2089449665" sldId="264"/>
            <ac:spMk id="16" creationId="{1E547BA6-BAE0-43BB-A7CA-60F69CE252F0}"/>
          </ac:spMkLst>
        </pc:spChg>
        <pc:picChg chg="del">
          <ac:chgData name="Erica Ceriotti" userId="b8ea46dc-7913-4961-bdd7-06ada39e96a7" providerId="ADAL" clId="{B6BB9E64-8AA1-4539-8E85-C96DF040DCCB}" dt="2021-01-27T15:18:14.202" v="1789" actId="21"/>
          <ac:picMkLst>
            <pc:docMk/>
            <pc:sldMk cId="2089449665" sldId="264"/>
            <ac:picMk id="5" creationId="{A1E6A477-D7C6-4A24-9BD3-D7DB4A8E19FE}"/>
          </ac:picMkLst>
        </pc:picChg>
        <pc:picChg chg="add mod">
          <ac:chgData name="Erica Ceriotti" userId="b8ea46dc-7913-4961-bdd7-06ada39e96a7" providerId="ADAL" clId="{B6BB9E64-8AA1-4539-8E85-C96DF040DCCB}" dt="2021-01-27T15:19:16.210" v="1795" actId="1076"/>
          <ac:picMkLst>
            <pc:docMk/>
            <pc:sldMk cId="2089449665" sldId="264"/>
            <ac:picMk id="9" creationId="{0581E07C-537C-413A-864E-488D664D69BC}"/>
          </ac:picMkLst>
        </pc:picChg>
        <pc:picChg chg="add del mod">
          <ac:chgData name="Erica Ceriotti" userId="b8ea46dc-7913-4961-bdd7-06ada39e96a7" providerId="ADAL" clId="{B6BB9E64-8AA1-4539-8E85-C96DF040DCCB}" dt="2021-01-27T15:18:48.296" v="1793" actId="478"/>
          <ac:picMkLst>
            <pc:docMk/>
            <pc:sldMk cId="2089449665" sldId="264"/>
            <ac:picMk id="11" creationId="{9AFAB209-9B13-49FC-9A4C-F05E29DA4223}"/>
          </ac:picMkLst>
        </pc:picChg>
      </pc:sldChg>
      <pc:sldChg chg="addSp delSp modSp mod setBg modClrScheme setClrOvrMap chgLayout">
        <pc:chgData name="Erica Ceriotti" userId="b8ea46dc-7913-4961-bdd7-06ada39e96a7" providerId="ADAL" clId="{B6BB9E64-8AA1-4539-8E85-C96DF040DCCB}" dt="2021-01-27T15:25:58.905" v="1946" actId="1076"/>
        <pc:sldMkLst>
          <pc:docMk/>
          <pc:sldMk cId="1111548664" sldId="265"/>
        </pc:sldMkLst>
        <pc:spChg chg="mod ord">
          <ac:chgData name="Erica Ceriotti" userId="b8ea46dc-7913-4961-bdd7-06ada39e96a7" providerId="ADAL" clId="{B6BB9E64-8AA1-4539-8E85-C96DF040DCCB}" dt="2021-01-27T15:25:22.845" v="1936" actId="1076"/>
          <ac:spMkLst>
            <pc:docMk/>
            <pc:sldMk cId="1111548664" sldId="265"/>
            <ac:spMk id="2" creationId="{3F2C78C6-74CD-48DA-A176-58715EBA646E}"/>
          </ac:spMkLst>
        </pc:spChg>
        <pc:spChg chg="mod">
          <ac:chgData name="Erica Ceriotti" userId="b8ea46dc-7913-4961-bdd7-06ada39e96a7" providerId="ADAL" clId="{B6BB9E64-8AA1-4539-8E85-C96DF040DCCB}" dt="2021-01-27T15:11:54.220" v="1728"/>
          <ac:spMkLst>
            <pc:docMk/>
            <pc:sldMk cId="1111548664" sldId="265"/>
            <ac:spMk id="3" creationId="{03FD6BD8-9108-4346-AF63-A5FC7CF7B410}"/>
          </ac:spMkLst>
        </pc:spChg>
        <pc:spChg chg="add del mod">
          <ac:chgData name="Erica Ceriotti" userId="b8ea46dc-7913-4961-bdd7-06ada39e96a7" providerId="ADAL" clId="{B6BB9E64-8AA1-4539-8E85-C96DF040DCCB}" dt="2021-01-27T15:20:27.257" v="1804" actId="700"/>
          <ac:spMkLst>
            <pc:docMk/>
            <pc:sldMk cId="1111548664" sldId="265"/>
            <ac:spMk id="6" creationId="{48D96FA3-639F-48A8-A39C-156528598A2B}"/>
          </ac:spMkLst>
        </pc:spChg>
        <pc:spChg chg="add del mod ord">
          <ac:chgData name="Erica Ceriotti" userId="b8ea46dc-7913-4961-bdd7-06ada39e96a7" providerId="ADAL" clId="{B6BB9E64-8AA1-4539-8E85-C96DF040DCCB}" dt="2021-01-27T15:20:38.210" v="1805" actId="700"/>
          <ac:spMkLst>
            <pc:docMk/>
            <pc:sldMk cId="1111548664" sldId="265"/>
            <ac:spMk id="8" creationId="{B69BBBBE-0555-4154-BC58-B9C804B8BF18}"/>
          </ac:spMkLst>
        </pc:spChg>
        <pc:spChg chg="add del mod ord">
          <ac:chgData name="Erica Ceriotti" userId="b8ea46dc-7913-4961-bdd7-06ada39e96a7" providerId="ADAL" clId="{B6BB9E64-8AA1-4539-8E85-C96DF040DCCB}" dt="2021-01-27T15:21:30.967" v="1817" actId="700"/>
          <ac:spMkLst>
            <pc:docMk/>
            <pc:sldMk cId="1111548664" sldId="265"/>
            <ac:spMk id="10" creationId="{32A41869-72FC-4CE7-B45F-538F0DA324A1}"/>
          </ac:spMkLst>
        </pc:spChg>
        <pc:spChg chg="add del mod ord">
          <ac:chgData name="Erica Ceriotti" userId="b8ea46dc-7913-4961-bdd7-06ada39e96a7" providerId="ADAL" clId="{B6BB9E64-8AA1-4539-8E85-C96DF040DCCB}" dt="2021-01-27T15:21:30.967" v="1817" actId="700"/>
          <ac:spMkLst>
            <pc:docMk/>
            <pc:sldMk cId="1111548664" sldId="265"/>
            <ac:spMk id="12" creationId="{12B36580-9F45-4FB3-8D7E-516C5366B47C}"/>
          </ac:spMkLst>
        </pc:spChg>
        <pc:spChg chg="del">
          <ac:chgData name="Erica Ceriotti" userId="b8ea46dc-7913-4961-bdd7-06ada39e96a7" providerId="ADAL" clId="{B6BB9E64-8AA1-4539-8E85-C96DF040DCCB}" dt="2021-01-27T15:22:04.083" v="1822" actId="26606"/>
          <ac:spMkLst>
            <pc:docMk/>
            <pc:sldMk cId="1111548664" sldId="265"/>
            <ac:spMk id="14" creationId="{E4824EFF-B6EF-44C1-B8F6-7961D468A8BA}"/>
          </ac:spMkLst>
        </pc:spChg>
        <pc:spChg chg="add del mod">
          <ac:chgData name="Erica Ceriotti" userId="b8ea46dc-7913-4961-bdd7-06ada39e96a7" providerId="ADAL" clId="{B6BB9E64-8AA1-4539-8E85-C96DF040DCCB}" dt="2021-01-27T15:21:33.749" v="1818" actId="478"/>
          <ac:spMkLst>
            <pc:docMk/>
            <pc:sldMk cId="1111548664" sldId="265"/>
            <ac:spMk id="15" creationId="{37C7C6F2-5963-4CC8-8E55-73E2458F9557}"/>
          </ac:spMkLst>
        </pc:spChg>
        <pc:spChg chg="add del mod ord">
          <ac:chgData name="Erica Ceriotti" userId="b8ea46dc-7913-4961-bdd7-06ada39e96a7" providerId="ADAL" clId="{B6BB9E64-8AA1-4539-8E85-C96DF040DCCB}" dt="2021-01-27T15:21:44.982" v="1820" actId="478"/>
          <ac:spMkLst>
            <pc:docMk/>
            <pc:sldMk cId="1111548664" sldId="265"/>
            <ac:spMk id="16" creationId="{E6B7241A-4E8A-472A-B65F-23F107B8B509}"/>
          </ac:spMkLst>
        </pc:spChg>
        <pc:spChg chg="add del mod ord">
          <ac:chgData name="Erica Ceriotti" userId="b8ea46dc-7913-4961-bdd7-06ada39e96a7" providerId="ADAL" clId="{B6BB9E64-8AA1-4539-8E85-C96DF040DCCB}" dt="2021-01-27T15:21:38.270" v="1819" actId="478"/>
          <ac:spMkLst>
            <pc:docMk/>
            <pc:sldMk cId="1111548664" sldId="265"/>
            <ac:spMk id="18" creationId="{40BFFA0D-5E1A-444C-8287-EF490BE1B230}"/>
          </ac:spMkLst>
        </pc:spChg>
        <pc:spChg chg="add mod ord">
          <ac:chgData name="Erica Ceriotti" userId="b8ea46dc-7913-4961-bdd7-06ada39e96a7" providerId="ADAL" clId="{B6BB9E64-8AA1-4539-8E85-C96DF040DCCB}" dt="2021-01-27T15:25:35.341" v="1938" actId="1076"/>
          <ac:spMkLst>
            <pc:docMk/>
            <pc:sldMk cId="1111548664" sldId="265"/>
            <ac:spMk id="19" creationId="{4A2106BA-454D-4FAD-98E6-E1617B69FCAA}"/>
          </ac:spMkLst>
        </pc:spChg>
        <pc:spChg chg="add del">
          <ac:chgData name="Erica Ceriotti" userId="b8ea46dc-7913-4961-bdd7-06ada39e96a7" providerId="ADAL" clId="{B6BB9E64-8AA1-4539-8E85-C96DF040DCCB}" dt="2021-01-27T15:22:49.889" v="1830" actId="26606"/>
          <ac:spMkLst>
            <pc:docMk/>
            <pc:sldMk cId="1111548664" sldId="265"/>
            <ac:spMk id="21" creationId="{2B566528-1B12-4246-9431-5C2D7D081168}"/>
          </ac:spMkLst>
        </pc:spChg>
        <pc:spChg chg="add del">
          <ac:chgData name="Erica Ceriotti" userId="b8ea46dc-7913-4961-bdd7-06ada39e96a7" providerId="ADAL" clId="{B6BB9E64-8AA1-4539-8E85-C96DF040DCCB}" dt="2021-01-27T15:22:49.889" v="1830" actId="26606"/>
          <ac:spMkLst>
            <pc:docMk/>
            <pc:sldMk cId="1111548664" sldId="265"/>
            <ac:spMk id="23" creationId="{2E80C965-DB6D-4F81-9E9E-B027384D0BD6}"/>
          </ac:spMkLst>
        </pc:spChg>
        <pc:spChg chg="add del">
          <ac:chgData name="Erica Ceriotti" userId="b8ea46dc-7913-4961-bdd7-06ada39e96a7" providerId="ADAL" clId="{B6BB9E64-8AA1-4539-8E85-C96DF040DCCB}" dt="2021-01-27T15:22:49.889" v="1830" actId="26606"/>
          <ac:spMkLst>
            <pc:docMk/>
            <pc:sldMk cId="1111548664" sldId="265"/>
            <ac:spMk id="25" creationId="{A580F890-B085-4E95-96AA-55AEBEC5CE6E}"/>
          </ac:spMkLst>
        </pc:spChg>
        <pc:spChg chg="add del">
          <ac:chgData name="Erica Ceriotti" userId="b8ea46dc-7913-4961-bdd7-06ada39e96a7" providerId="ADAL" clId="{B6BB9E64-8AA1-4539-8E85-C96DF040DCCB}" dt="2021-01-27T15:22:49.889" v="1830" actId="26606"/>
          <ac:spMkLst>
            <pc:docMk/>
            <pc:sldMk cId="1111548664" sldId="265"/>
            <ac:spMk id="27" creationId="{1E547BA6-BAE0-43BB-A7CA-60F69CE252F0}"/>
          </ac:spMkLst>
        </pc:spChg>
        <pc:spChg chg="add del">
          <ac:chgData name="Erica Ceriotti" userId="b8ea46dc-7913-4961-bdd7-06ada39e96a7" providerId="ADAL" clId="{B6BB9E64-8AA1-4539-8E85-C96DF040DCCB}" dt="2021-01-27T15:22:49.889" v="1830" actId="26606"/>
          <ac:spMkLst>
            <pc:docMk/>
            <pc:sldMk cId="1111548664" sldId="265"/>
            <ac:spMk id="30" creationId="{D3F51FEB-38FB-4F6C-9F7B-2F2AFAB65463}"/>
          </ac:spMkLst>
        </pc:spChg>
        <pc:spChg chg="add del">
          <ac:chgData name="Erica Ceriotti" userId="b8ea46dc-7913-4961-bdd7-06ada39e96a7" providerId="ADAL" clId="{B6BB9E64-8AA1-4539-8E85-C96DF040DCCB}" dt="2021-01-27T15:22:49.863" v="1829" actId="26606"/>
          <ac:spMkLst>
            <pc:docMk/>
            <pc:sldMk cId="1111548664" sldId="265"/>
            <ac:spMk id="48" creationId="{A5A17FC0-D416-4C8B-A9E6-5924D352B986}"/>
          </ac:spMkLst>
        </pc:spChg>
        <pc:spChg chg="add">
          <ac:chgData name="Erica Ceriotti" userId="b8ea46dc-7913-4961-bdd7-06ada39e96a7" providerId="ADAL" clId="{B6BB9E64-8AA1-4539-8E85-C96DF040DCCB}" dt="2021-01-27T15:22:49.889" v="1830" actId="26606"/>
          <ac:spMkLst>
            <pc:docMk/>
            <pc:sldMk cId="1111548664" sldId="265"/>
            <ac:spMk id="61" creationId="{6B9D64DB-4D5C-4A91-B45F-F301E3174F9F}"/>
          </ac:spMkLst>
        </pc:spChg>
        <pc:spChg chg="add">
          <ac:chgData name="Erica Ceriotti" userId="b8ea46dc-7913-4961-bdd7-06ada39e96a7" providerId="ADAL" clId="{B6BB9E64-8AA1-4539-8E85-C96DF040DCCB}" dt="2021-01-27T15:22:49.889" v="1830" actId="26606"/>
          <ac:spMkLst>
            <pc:docMk/>
            <pc:sldMk cId="1111548664" sldId="265"/>
            <ac:spMk id="62" creationId="{2E2D6188-24E5-426A-BB2A-3FA2D6B9C3EF}"/>
          </ac:spMkLst>
        </pc:spChg>
        <pc:spChg chg="add">
          <ac:chgData name="Erica Ceriotti" userId="b8ea46dc-7913-4961-bdd7-06ada39e96a7" providerId="ADAL" clId="{B6BB9E64-8AA1-4539-8E85-C96DF040DCCB}" dt="2021-01-27T15:22:49.889" v="1830" actId="26606"/>
          <ac:spMkLst>
            <pc:docMk/>
            <pc:sldMk cId="1111548664" sldId="265"/>
            <ac:spMk id="63" creationId="{8E4F04B5-4D4A-4F70-8549-384AF535134B}"/>
          </ac:spMkLst>
        </pc:spChg>
        <pc:spChg chg="add">
          <ac:chgData name="Erica Ceriotti" userId="b8ea46dc-7913-4961-bdd7-06ada39e96a7" providerId="ADAL" clId="{B6BB9E64-8AA1-4539-8E85-C96DF040DCCB}" dt="2021-01-27T15:22:49.889" v="1830" actId="26606"/>
          <ac:spMkLst>
            <pc:docMk/>
            <pc:sldMk cId="1111548664" sldId="265"/>
            <ac:spMk id="64" creationId="{F6E384F5-137A-40B1-97F0-694CC6ECD59C}"/>
          </ac:spMkLst>
        </pc:spChg>
        <pc:spChg chg="add">
          <ac:chgData name="Erica Ceriotti" userId="b8ea46dc-7913-4961-bdd7-06ada39e96a7" providerId="ADAL" clId="{B6BB9E64-8AA1-4539-8E85-C96DF040DCCB}" dt="2021-01-27T15:22:49.889" v="1830" actId="26606"/>
          <ac:spMkLst>
            <pc:docMk/>
            <pc:sldMk cId="1111548664" sldId="265"/>
            <ac:spMk id="65" creationId="{0D14DB62-3EB3-452E-89EE-30B0CDB0C8F4}"/>
          </ac:spMkLst>
        </pc:spChg>
        <pc:spChg chg="add">
          <ac:chgData name="Erica Ceriotti" userId="b8ea46dc-7913-4961-bdd7-06ada39e96a7" providerId="ADAL" clId="{B6BB9E64-8AA1-4539-8E85-C96DF040DCCB}" dt="2021-01-27T15:22:49.889" v="1830" actId="26606"/>
          <ac:spMkLst>
            <pc:docMk/>
            <pc:sldMk cId="1111548664" sldId="265"/>
            <ac:spMk id="66" creationId="{9DBC4630-03DA-474F-BBCB-BA3AE6B317A4}"/>
          </ac:spMkLst>
        </pc:spChg>
        <pc:spChg chg="add">
          <ac:chgData name="Erica Ceriotti" userId="b8ea46dc-7913-4961-bdd7-06ada39e96a7" providerId="ADAL" clId="{B6BB9E64-8AA1-4539-8E85-C96DF040DCCB}" dt="2021-01-27T15:22:49.889" v="1830" actId="26606"/>
          <ac:spMkLst>
            <pc:docMk/>
            <pc:sldMk cId="1111548664" sldId="265"/>
            <ac:spMk id="67" creationId="{CB14CE1B-4BC5-4EF2-BE3D-05E4F580B3DB}"/>
          </ac:spMkLst>
        </pc:spChg>
        <pc:spChg chg="add">
          <ac:chgData name="Erica Ceriotti" userId="b8ea46dc-7913-4961-bdd7-06ada39e96a7" providerId="ADAL" clId="{B6BB9E64-8AA1-4539-8E85-C96DF040DCCB}" dt="2021-01-27T15:22:49.889" v="1830" actId="26606"/>
          <ac:spMkLst>
            <pc:docMk/>
            <pc:sldMk cId="1111548664" sldId="265"/>
            <ac:spMk id="68" creationId="{1208BC59-C84F-483F-80CD-FAEC74229B97}"/>
          </ac:spMkLst>
        </pc:spChg>
        <pc:spChg chg="add">
          <ac:chgData name="Erica Ceriotti" userId="b8ea46dc-7913-4961-bdd7-06ada39e96a7" providerId="ADAL" clId="{B6BB9E64-8AA1-4539-8E85-C96DF040DCCB}" dt="2021-01-27T15:22:49.889" v="1830" actId="26606"/>
          <ac:spMkLst>
            <pc:docMk/>
            <pc:sldMk cId="1111548664" sldId="265"/>
            <ac:spMk id="69" creationId="{A1DABD52-05DF-4F31-AFB9-B330D8BE46FD}"/>
          </ac:spMkLst>
        </pc:spChg>
        <pc:spChg chg="add">
          <ac:chgData name="Erica Ceriotti" userId="b8ea46dc-7913-4961-bdd7-06ada39e96a7" providerId="ADAL" clId="{B6BB9E64-8AA1-4539-8E85-C96DF040DCCB}" dt="2021-01-27T15:22:49.889" v="1830" actId="26606"/>
          <ac:spMkLst>
            <pc:docMk/>
            <pc:sldMk cId="1111548664" sldId="265"/>
            <ac:spMk id="70" creationId="{78418A25-6EAC-4140-BFE6-284E1925B5EE}"/>
          </ac:spMkLst>
        </pc:spChg>
        <pc:picChg chg="del">
          <ac:chgData name="Erica Ceriotti" userId="b8ea46dc-7913-4961-bdd7-06ada39e96a7" providerId="ADAL" clId="{B6BB9E64-8AA1-4539-8E85-C96DF040DCCB}" dt="2021-01-27T15:20:14.004" v="1803" actId="21"/>
          <ac:picMkLst>
            <pc:docMk/>
            <pc:sldMk cId="1111548664" sldId="265"/>
            <ac:picMk id="5" creationId="{EB894732-0F94-43D9-8C77-8382BD26D197}"/>
          </ac:picMkLst>
        </pc:picChg>
        <pc:picChg chg="del">
          <ac:chgData name="Erica Ceriotti" userId="b8ea46dc-7913-4961-bdd7-06ada39e96a7" providerId="ADAL" clId="{B6BB9E64-8AA1-4539-8E85-C96DF040DCCB}" dt="2021-01-27T15:20:14.004" v="1803" actId="21"/>
          <ac:picMkLst>
            <pc:docMk/>
            <pc:sldMk cId="1111548664" sldId="265"/>
            <ac:picMk id="7" creationId="{06551417-438D-4356-AA23-2B93469F3A5F}"/>
          </ac:picMkLst>
        </pc:picChg>
        <pc:picChg chg="del">
          <ac:chgData name="Erica Ceriotti" userId="b8ea46dc-7913-4961-bdd7-06ada39e96a7" providerId="ADAL" clId="{B6BB9E64-8AA1-4539-8E85-C96DF040DCCB}" dt="2021-01-27T15:20:14.004" v="1803" actId="21"/>
          <ac:picMkLst>
            <pc:docMk/>
            <pc:sldMk cId="1111548664" sldId="265"/>
            <ac:picMk id="9" creationId="{F253BB55-2B4F-4152-86A6-4C5AC5B994DF}"/>
          </ac:picMkLst>
        </pc:picChg>
        <pc:picChg chg="del">
          <ac:chgData name="Erica Ceriotti" userId="b8ea46dc-7913-4961-bdd7-06ada39e96a7" providerId="ADAL" clId="{B6BB9E64-8AA1-4539-8E85-C96DF040DCCB}" dt="2021-01-27T15:20:14.004" v="1803" actId="21"/>
          <ac:picMkLst>
            <pc:docMk/>
            <pc:sldMk cId="1111548664" sldId="265"/>
            <ac:picMk id="11" creationId="{9B7D8475-C7E9-4C05-BAC9-B1B487C646AF}"/>
          </ac:picMkLst>
        </pc:picChg>
        <pc:picChg chg="del">
          <ac:chgData name="Erica Ceriotti" userId="b8ea46dc-7913-4961-bdd7-06ada39e96a7" providerId="ADAL" clId="{B6BB9E64-8AA1-4539-8E85-C96DF040DCCB}" dt="2021-01-27T15:20:14.004" v="1803" actId="21"/>
          <ac:picMkLst>
            <pc:docMk/>
            <pc:sldMk cId="1111548664" sldId="265"/>
            <ac:picMk id="13" creationId="{E3BB36DD-D3C5-4E89-A103-81D62E7EFB41}"/>
          </ac:picMkLst>
        </pc:picChg>
        <pc:picChg chg="add mod ord">
          <ac:chgData name="Erica Ceriotti" userId="b8ea46dc-7913-4961-bdd7-06ada39e96a7" providerId="ADAL" clId="{B6BB9E64-8AA1-4539-8E85-C96DF040DCCB}" dt="2021-01-27T15:22:49.889" v="1830" actId="26606"/>
          <ac:picMkLst>
            <pc:docMk/>
            <pc:sldMk cId="1111548664" sldId="265"/>
            <ac:picMk id="35" creationId="{A19061C9-9111-4245-991E-26CB11E6F20E}"/>
          </ac:picMkLst>
        </pc:picChg>
        <pc:picChg chg="add mod">
          <ac:chgData name="Erica Ceriotti" userId="b8ea46dc-7913-4961-bdd7-06ada39e96a7" providerId="ADAL" clId="{B6BB9E64-8AA1-4539-8E85-C96DF040DCCB}" dt="2021-01-27T15:25:58.905" v="1946" actId="1076"/>
          <ac:picMkLst>
            <pc:docMk/>
            <pc:sldMk cId="1111548664" sldId="265"/>
            <ac:picMk id="36" creationId="{BE282BCA-5DBF-43AD-B82F-29048966C8CD}"/>
          </ac:picMkLst>
        </pc:picChg>
        <pc:picChg chg="add mod ord">
          <ac:chgData name="Erica Ceriotti" userId="b8ea46dc-7913-4961-bdd7-06ada39e96a7" providerId="ADAL" clId="{B6BB9E64-8AA1-4539-8E85-C96DF040DCCB}" dt="2021-01-27T15:22:49.889" v="1830" actId="26606"/>
          <ac:picMkLst>
            <pc:docMk/>
            <pc:sldMk cId="1111548664" sldId="265"/>
            <ac:picMk id="37" creationId="{6561303A-3B23-40B6-9559-436645534BA1}"/>
          </ac:picMkLst>
        </pc:picChg>
        <pc:picChg chg="add mod ord">
          <ac:chgData name="Erica Ceriotti" userId="b8ea46dc-7913-4961-bdd7-06ada39e96a7" providerId="ADAL" clId="{B6BB9E64-8AA1-4539-8E85-C96DF040DCCB}" dt="2021-01-27T15:25:44.510" v="1941" actId="1076"/>
          <ac:picMkLst>
            <pc:docMk/>
            <pc:sldMk cId="1111548664" sldId="265"/>
            <ac:picMk id="38" creationId="{74578542-66C7-4005-B961-A8B1D4FC579C}"/>
          </ac:picMkLst>
        </pc:picChg>
        <pc:picChg chg="add mod">
          <ac:chgData name="Erica Ceriotti" userId="b8ea46dc-7913-4961-bdd7-06ada39e96a7" providerId="ADAL" clId="{B6BB9E64-8AA1-4539-8E85-C96DF040DCCB}" dt="2021-01-27T15:23:21.479" v="1832" actId="207"/>
          <ac:picMkLst>
            <pc:docMk/>
            <pc:sldMk cId="1111548664" sldId="265"/>
            <ac:picMk id="44" creationId="{EFAEEBCD-248E-435B-BAB8-2F7305E09873}"/>
          </ac:picMkLst>
        </pc:picChg>
        <pc:cxnChg chg="add del">
          <ac:chgData name="Erica Ceriotti" userId="b8ea46dc-7913-4961-bdd7-06ada39e96a7" providerId="ADAL" clId="{B6BB9E64-8AA1-4539-8E85-C96DF040DCCB}" dt="2021-01-27T15:22:49.863" v="1829" actId="26606"/>
          <ac:cxnSpMkLst>
            <pc:docMk/>
            <pc:sldMk cId="1111548664" sldId="265"/>
            <ac:cxnSpMk id="52" creationId="{982DC870-E8E5-4050-B10C-CC24FC67E50A}"/>
          </ac:cxnSpMkLst>
        </pc:cxnChg>
        <pc:cxnChg chg="add del">
          <ac:chgData name="Erica Ceriotti" userId="b8ea46dc-7913-4961-bdd7-06ada39e96a7" providerId="ADAL" clId="{B6BB9E64-8AA1-4539-8E85-C96DF040DCCB}" dt="2021-01-27T15:22:49.863" v="1829" actId="26606"/>
          <ac:cxnSpMkLst>
            <pc:docMk/>
            <pc:sldMk cId="1111548664" sldId="265"/>
            <ac:cxnSpMk id="55" creationId="{3B2791FB-B2F7-4BBE-B8D8-74C37FF9E85C}"/>
          </ac:cxnSpMkLst>
        </pc:cxnChg>
        <pc:cxnChg chg="add del">
          <ac:chgData name="Erica Ceriotti" userId="b8ea46dc-7913-4961-bdd7-06ada39e96a7" providerId="ADAL" clId="{B6BB9E64-8AA1-4539-8E85-C96DF040DCCB}" dt="2021-01-27T15:22:49.863" v="1829" actId="26606"/>
          <ac:cxnSpMkLst>
            <pc:docMk/>
            <pc:sldMk cId="1111548664" sldId="265"/>
            <ac:cxnSpMk id="56" creationId="{FF76A74F-C283-4DED-BD4D-086753B7CB00}"/>
          </ac:cxnSpMkLst>
        </pc:cxnChg>
        <pc:cxnChg chg="add del">
          <ac:chgData name="Erica Ceriotti" userId="b8ea46dc-7913-4961-bdd7-06ada39e96a7" providerId="ADAL" clId="{B6BB9E64-8AA1-4539-8E85-C96DF040DCCB}" dt="2021-01-27T15:22:49.863" v="1829" actId="26606"/>
          <ac:cxnSpMkLst>
            <pc:docMk/>
            <pc:sldMk cId="1111548664" sldId="265"/>
            <ac:cxnSpMk id="57" creationId="{9891B5DE-6811-4844-BB18-472A3F360EE5}"/>
          </ac:cxnSpMkLst>
        </pc:cxnChg>
        <pc:cxnChg chg="add del">
          <ac:chgData name="Erica Ceriotti" userId="b8ea46dc-7913-4961-bdd7-06ada39e96a7" providerId="ADAL" clId="{B6BB9E64-8AA1-4539-8E85-C96DF040DCCB}" dt="2021-01-27T15:22:49.863" v="1829" actId="26606"/>
          <ac:cxnSpMkLst>
            <pc:docMk/>
            <pc:sldMk cId="1111548664" sldId="265"/>
            <ac:cxnSpMk id="59" creationId="{77A9CA3A-7216-41E0-B3CD-058077FD396D}"/>
          </ac:cxnSpMkLst>
        </pc:cxnChg>
      </pc:sldChg>
      <pc:sldChg chg="addSp delSp modSp mod setBg chgLayout">
        <pc:chgData name="Erica Ceriotti" userId="b8ea46dc-7913-4961-bdd7-06ada39e96a7" providerId="ADAL" clId="{B6BB9E64-8AA1-4539-8E85-C96DF040DCCB}" dt="2021-01-27T15:27:23.044" v="1958"/>
        <pc:sldMkLst>
          <pc:docMk/>
          <pc:sldMk cId="1741549254" sldId="266"/>
        </pc:sldMkLst>
        <pc:spChg chg="mod ord">
          <ac:chgData name="Erica Ceriotti" userId="b8ea46dc-7913-4961-bdd7-06ada39e96a7" providerId="ADAL" clId="{B6BB9E64-8AA1-4539-8E85-C96DF040DCCB}" dt="2021-01-27T15:27:19.559" v="1956" actId="26606"/>
          <ac:spMkLst>
            <pc:docMk/>
            <pc:sldMk cId="1741549254" sldId="266"/>
            <ac:spMk id="2" creationId="{9858F2F2-E71E-496D-B1A8-FC8E62DC3F71}"/>
          </ac:spMkLst>
        </pc:spChg>
        <pc:spChg chg="add del mod ord">
          <ac:chgData name="Erica Ceriotti" userId="b8ea46dc-7913-4961-bdd7-06ada39e96a7" providerId="ADAL" clId="{B6BB9E64-8AA1-4539-8E85-C96DF040DCCB}" dt="2021-01-27T15:27:21.734" v="1957" actId="478"/>
          <ac:spMkLst>
            <pc:docMk/>
            <pc:sldMk cId="1741549254" sldId="266"/>
            <ac:spMk id="3" creationId="{AD357085-9222-450E-B3F6-B40F6BF034CD}"/>
          </ac:spMkLst>
        </pc:spChg>
        <pc:spChg chg="del">
          <ac:chgData name="Erica Ceriotti" userId="b8ea46dc-7913-4961-bdd7-06ada39e96a7" providerId="ADAL" clId="{B6BB9E64-8AA1-4539-8E85-C96DF040DCCB}" dt="2021-01-27T15:27:11.314" v="1954" actId="21"/>
          <ac:spMkLst>
            <pc:docMk/>
            <pc:sldMk cId="1741549254" sldId="266"/>
            <ac:spMk id="4" creationId="{8FAB8C8A-095C-44FD-8F25-995339CCDC51}"/>
          </ac:spMkLst>
        </pc:spChg>
        <pc:spChg chg="del">
          <ac:chgData name="Erica Ceriotti" userId="b8ea46dc-7913-4961-bdd7-06ada39e96a7" providerId="ADAL" clId="{B6BB9E64-8AA1-4539-8E85-C96DF040DCCB}" dt="2021-01-27T15:27:11.314" v="1954" actId="21"/>
          <ac:spMkLst>
            <pc:docMk/>
            <pc:sldMk cId="1741549254" sldId="266"/>
            <ac:spMk id="5" creationId="{22712784-7A43-4BD9-9268-5FE260DBB284}"/>
          </ac:spMkLst>
        </pc:spChg>
        <pc:spChg chg="del">
          <ac:chgData name="Erica Ceriotti" userId="b8ea46dc-7913-4961-bdd7-06ada39e96a7" providerId="ADAL" clId="{B6BB9E64-8AA1-4539-8E85-C96DF040DCCB}" dt="2021-01-27T15:27:11.314" v="1954" actId="21"/>
          <ac:spMkLst>
            <pc:docMk/>
            <pc:sldMk cId="1741549254" sldId="266"/>
            <ac:spMk id="6" creationId="{81F766DA-C166-452A-BE39-987BABD0F650}"/>
          </ac:spMkLst>
        </pc:spChg>
        <pc:spChg chg="del">
          <ac:chgData name="Erica Ceriotti" userId="b8ea46dc-7913-4961-bdd7-06ada39e96a7" providerId="ADAL" clId="{B6BB9E64-8AA1-4539-8E85-C96DF040DCCB}" dt="2021-01-27T15:27:11.314" v="1954" actId="21"/>
          <ac:spMkLst>
            <pc:docMk/>
            <pc:sldMk cId="1741549254" sldId="266"/>
            <ac:spMk id="7" creationId="{6AD6DABD-BAA9-4E1A-B0DC-AF702E810196}"/>
          </ac:spMkLst>
        </pc:spChg>
        <pc:spChg chg="del">
          <ac:chgData name="Erica Ceriotti" userId="b8ea46dc-7913-4961-bdd7-06ada39e96a7" providerId="ADAL" clId="{B6BB9E64-8AA1-4539-8E85-C96DF040DCCB}" dt="2021-01-27T15:27:11.314" v="1954" actId="21"/>
          <ac:spMkLst>
            <pc:docMk/>
            <pc:sldMk cId="1741549254" sldId="266"/>
            <ac:spMk id="8" creationId="{AAD7DD19-68D5-4D86-837A-EDC6F6813BDA}"/>
          </ac:spMkLst>
        </pc:spChg>
        <pc:spChg chg="del">
          <ac:chgData name="Erica Ceriotti" userId="b8ea46dc-7913-4961-bdd7-06ada39e96a7" providerId="ADAL" clId="{B6BB9E64-8AA1-4539-8E85-C96DF040DCCB}" dt="2021-01-27T15:27:11.314" v="1954" actId="21"/>
          <ac:spMkLst>
            <pc:docMk/>
            <pc:sldMk cId="1741549254" sldId="266"/>
            <ac:spMk id="9" creationId="{AE6E5AEB-D07B-42C1-B2BE-B04452C225EF}"/>
          </ac:spMkLst>
        </pc:spChg>
        <pc:spChg chg="del">
          <ac:chgData name="Erica Ceriotti" userId="b8ea46dc-7913-4961-bdd7-06ada39e96a7" providerId="ADAL" clId="{B6BB9E64-8AA1-4539-8E85-C96DF040DCCB}" dt="2021-01-27T15:27:11.314" v="1954" actId="21"/>
          <ac:spMkLst>
            <pc:docMk/>
            <pc:sldMk cId="1741549254" sldId="266"/>
            <ac:spMk id="10" creationId="{7B1144E6-B726-4618-8D70-3D395B0B5D34}"/>
          </ac:spMkLst>
        </pc:spChg>
        <pc:spChg chg="del">
          <ac:chgData name="Erica Ceriotti" userId="b8ea46dc-7913-4961-bdd7-06ada39e96a7" providerId="ADAL" clId="{B6BB9E64-8AA1-4539-8E85-C96DF040DCCB}" dt="2021-01-27T15:27:11.314" v="1954" actId="21"/>
          <ac:spMkLst>
            <pc:docMk/>
            <pc:sldMk cId="1741549254" sldId="266"/>
            <ac:spMk id="11" creationId="{D0EF806C-4797-4D62-8EF7-FDDFB7C0BE00}"/>
          </ac:spMkLst>
        </pc:spChg>
        <pc:spChg chg="del">
          <ac:chgData name="Erica Ceriotti" userId="b8ea46dc-7913-4961-bdd7-06ada39e96a7" providerId="ADAL" clId="{B6BB9E64-8AA1-4539-8E85-C96DF040DCCB}" dt="2021-01-27T15:27:11.314" v="1954" actId="21"/>
          <ac:spMkLst>
            <pc:docMk/>
            <pc:sldMk cId="1741549254" sldId="266"/>
            <ac:spMk id="12" creationId="{ED1BAC45-DAB0-4AC3-B481-4D49CEB43302}"/>
          </ac:spMkLst>
        </pc:spChg>
        <pc:spChg chg="del">
          <ac:chgData name="Erica Ceriotti" userId="b8ea46dc-7913-4961-bdd7-06ada39e96a7" providerId="ADAL" clId="{B6BB9E64-8AA1-4539-8E85-C96DF040DCCB}" dt="2021-01-27T15:27:11.314" v="1954" actId="21"/>
          <ac:spMkLst>
            <pc:docMk/>
            <pc:sldMk cId="1741549254" sldId="266"/>
            <ac:spMk id="13" creationId="{971E515E-DBF3-42E4-B8B6-047B92B4FFB6}"/>
          </ac:spMkLst>
        </pc:spChg>
        <pc:spChg chg="del">
          <ac:chgData name="Erica Ceriotti" userId="b8ea46dc-7913-4961-bdd7-06ada39e96a7" providerId="ADAL" clId="{B6BB9E64-8AA1-4539-8E85-C96DF040DCCB}" dt="2021-01-27T15:27:11.314" v="1954" actId="21"/>
          <ac:spMkLst>
            <pc:docMk/>
            <pc:sldMk cId="1741549254" sldId="266"/>
            <ac:spMk id="14" creationId="{C15FB159-2204-403A-90E8-030C1B22985C}"/>
          </ac:spMkLst>
        </pc:spChg>
        <pc:spChg chg="del">
          <ac:chgData name="Erica Ceriotti" userId="b8ea46dc-7913-4961-bdd7-06ada39e96a7" providerId="ADAL" clId="{B6BB9E64-8AA1-4539-8E85-C96DF040DCCB}" dt="2021-01-27T15:27:11.314" v="1954" actId="21"/>
          <ac:spMkLst>
            <pc:docMk/>
            <pc:sldMk cId="1741549254" sldId="266"/>
            <ac:spMk id="15" creationId="{E2DF1073-5787-4F6A-B3AD-11D1CC61C139}"/>
          </ac:spMkLst>
        </pc:spChg>
        <pc:spChg chg="del">
          <ac:chgData name="Erica Ceriotti" userId="b8ea46dc-7913-4961-bdd7-06ada39e96a7" providerId="ADAL" clId="{B6BB9E64-8AA1-4539-8E85-C96DF040DCCB}" dt="2021-01-27T15:27:11.314" v="1954" actId="21"/>
          <ac:spMkLst>
            <pc:docMk/>
            <pc:sldMk cId="1741549254" sldId="266"/>
            <ac:spMk id="16" creationId="{F63302D9-C268-4AA5-80ED-CFBF6B75019B}"/>
          </ac:spMkLst>
        </pc:spChg>
        <pc:spChg chg="del">
          <ac:chgData name="Erica Ceriotti" userId="b8ea46dc-7913-4961-bdd7-06ada39e96a7" providerId="ADAL" clId="{B6BB9E64-8AA1-4539-8E85-C96DF040DCCB}" dt="2021-01-27T15:27:11.314" v="1954" actId="21"/>
          <ac:spMkLst>
            <pc:docMk/>
            <pc:sldMk cId="1741549254" sldId="266"/>
            <ac:spMk id="17" creationId="{AC456CB5-1693-431D-9034-560B0B1E73FB}"/>
          </ac:spMkLst>
        </pc:spChg>
        <pc:spChg chg="add">
          <ac:chgData name="Erica Ceriotti" userId="b8ea46dc-7913-4961-bdd7-06ada39e96a7" providerId="ADAL" clId="{B6BB9E64-8AA1-4539-8E85-C96DF040DCCB}" dt="2021-01-27T15:27:19.559" v="1956" actId="26606"/>
          <ac:spMkLst>
            <pc:docMk/>
            <pc:sldMk cId="1741549254" sldId="266"/>
            <ac:spMk id="18" creationId="{2B566528-1B12-4246-9431-5C2D7D081168}"/>
          </ac:spMkLst>
        </pc:spChg>
        <pc:spChg chg="add">
          <ac:chgData name="Erica Ceriotti" userId="b8ea46dc-7913-4961-bdd7-06ada39e96a7" providerId="ADAL" clId="{B6BB9E64-8AA1-4539-8E85-C96DF040DCCB}" dt="2021-01-27T15:27:19.559" v="1956" actId="26606"/>
          <ac:spMkLst>
            <pc:docMk/>
            <pc:sldMk cId="1741549254" sldId="266"/>
            <ac:spMk id="19" creationId="{2E80C965-DB6D-4F81-9E9E-B027384D0BD6}"/>
          </ac:spMkLst>
        </pc:spChg>
        <pc:spChg chg="add">
          <ac:chgData name="Erica Ceriotti" userId="b8ea46dc-7913-4961-bdd7-06ada39e96a7" providerId="ADAL" clId="{B6BB9E64-8AA1-4539-8E85-C96DF040DCCB}" dt="2021-01-27T15:27:19.559" v="1956" actId="26606"/>
          <ac:spMkLst>
            <pc:docMk/>
            <pc:sldMk cId="1741549254" sldId="266"/>
            <ac:spMk id="20" creationId="{A580F890-B085-4E95-96AA-55AEBEC5CE6E}"/>
          </ac:spMkLst>
        </pc:spChg>
        <pc:spChg chg="add">
          <ac:chgData name="Erica Ceriotti" userId="b8ea46dc-7913-4961-bdd7-06ada39e96a7" providerId="ADAL" clId="{B6BB9E64-8AA1-4539-8E85-C96DF040DCCB}" dt="2021-01-27T15:27:19.559" v="1956" actId="26606"/>
          <ac:spMkLst>
            <pc:docMk/>
            <pc:sldMk cId="1741549254" sldId="266"/>
            <ac:spMk id="21" creationId="{D3F51FEB-38FB-4F6C-9F7B-2F2AFAB65463}"/>
          </ac:spMkLst>
        </pc:spChg>
        <pc:spChg chg="add">
          <ac:chgData name="Erica Ceriotti" userId="b8ea46dc-7913-4961-bdd7-06ada39e96a7" providerId="ADAL" clId="{B6BB9E64-8AA1-4539-8E85-C96DF040DCCB}" dt="2021-01-27T15:27:19.559" v="1956" actId="26606"/>
          <ac:spMkLst>
            <pc:docMk/>
            <pc:sldMk cId="1741549254" sldId="266"/>
            <ac:spMk id="22" creationId="{1E547BA6-BAE0-43BB-A7CA-60F69CE252F0}"/>
          </ac:spMkLst>
        </pc:spChg>
        <pc:spChg chg="add mod">
          <ac:chgData name="Erica Ceriotti" userId="b8ea46dc-7913-4961-bdd7-06ada39e96a7" providerId="ADAL" clId="{B6BB9E64-8AA1-4539-8E85-C96DF040DCCB}" dt="2021-01-27T15:27:23.044" v="1958"/>
          <ac:spMkLst>
            <pc:docMk/>
            <pc:sldMk cId="1741549254" sldId="266"/>
            <ac:spMk id="23" creationId="{2EC8E9D0-8AAE-480B-9FED-6EE85800B927}"/>
          </ac:spMkLst>
        </pc:spChg>
        <pc:spChg chg="add mod">
          <ac:chgData name="Erica Ceriotti" userId="b8ea46dc-7913-4961-bdd7-06ada39e96a7" providerId="ADAL" clId="{B6BB9E64-8AA1-4539-8E85-C96DF040DCCB}" dt="2021-01-27T15:27:23.044" v="1958"/>
          <ac:spMkLst>
            <pc:docMk/>
            <pc:sldMk cId="1741549254" sldId="266"/>
            <ac:spMk id="24" creationId="{9C0BD229-5A30-4C09-A326-D9471A06DB8C}"/>
          </ac:spMkLst>
        </pc:spChg>
        <pc:spChg chg="add mod">
          <ac:chgData name="Erica Ceriotti" userId="b8ea46dc-7913-4961-bdd7-06ada39e96a7" providerId="ADAL" clId="{B6BB9E64-8AA1-4539-8E85-C96DF040DCCB}" dt="2021-01-27T15:27:23.044" v="1958"/>
          <ac:spMkLst>
            <pc:docMk/>
            <pc:sldMk cId="1741549254" sldId="266"/>
            <ac:spMk id="25" creationId="{74D5CF45-93AE-4865-98CB-BE890A2BF862}"/>
          </ac:spMkLst>
        </pc:spChg>
        <pc:spChg chg="add mod">
          <ac:chgData name="Erica Ceriotti" userId="b8ea46dc-7913-4961-bdd7-06ada39e96a7" providerId="ADAL" clId="{B6BB9E64-8AA1-4539-8E85-C96DF040DCCB}" dt="2021-01-27T15:27:23.044" v="1958"/>
          <ac:spMkLst>
            <pc:docMk/>
            <pc:sldMk cId="1741549254" sldId="266"/>
            <ac:spMk id="26" creationId="{4EEC4484-64E7-44ED-883A-89351C030047}"/>
          </ac:spMkLst>
        </pc:spChg>
        <pc:spChg chg="add mod">
          <ac:chgData name="Erica Ceriotti" userId="b8ea46dc-7913-4961-bdd7-06ada39e96a7" providerId="ADAL" clId="{B6BB9E64-8AA1-4539-8E85-C96DF040DCCB}" dt="2021-01-27T15:27:23.044" v="1958"/>
          <ac:spMkLst>
            <pc:docMk/>
            <pc:sldMk cId="1741549254" sldId="266"/>
            <ac:spMk id="27" creationId="{784D1417-DF9D-4955-99C1-CEEC12790948}"/>
          </ac:spMkLst>
        </pc:spChg>
        <pc:spChg chg="add mod">
          <ac:chgData name="Erica Ceriotti" userId="b8ea46dc-7913-4961-bdd7-06ada39e96a7" providerId="ADAL" clId="{B6BB9E64-8AA1-4539-8E85-C96DF040DCCB}" dt="2021-01-27T15:27:23.044" v="1958"/>
          <ac:spMkLst>
            <pc:docMk/>
            <pc:sldMk cId="1741549254" sldId="266"/>
            <ac:spMk id="28" creationId="{B3781101-CB83-4B45-8461-A232D84E61C2}"/>
          </ac:spMkLst>
        </pc:spChg>
        <pc:spChg chg="add mod">
          <ac:chgData name="Erica Ceriotti" userId="b8ea46dc-7913-4961-bdd7-06ada39e96a7" providerId="ADAL" clId="{B6BB9E64-8AA1-4539-8E85-C96DF040DCCB}" dt="2021-01-27T15:27:23.044" v="1958"/>
          <ac:spMkLst>
            <pc:docMk/>
            <pc:sldMk cId="1741549254" sldId="266"/>
            <ac:spMk id="29" creationId="{8CA93DA5-DFCD-4C4B-920C-1A3B6081814B}"/>
          </ac:spMkLst>
        </pc:spChg>
        <pc:spChg chg="add mod">
          <ac:chgData name="Erica Ceriotti" userId="b8ea46dc-7913-4961-bdd7-06ada39e96a7" providerId="ADAL" clId="{B6BB9E64-8AA1-4539-8E85-C96DF040DCCB}" dt="2021-01-27T15:27:23.044" v="1958"/>
          <ac:spMkLst>
            <pc:docMk/>
            <pc:sldMk cId="1741549254" sldId="266"/>
            <ac:spMk id="30" creationId="{0FC0F0CB-E952-4418-AC2D-C1C17C9910AE}"/>
          </ac:spMkLst>
        </pc:spChg>
        <pc:spChg chg="add mod">
          <ac:chgData name="Erica Ceriotti" userId="b8ea46dc-7913-4961-bdd7-06ada39e96a7" providerId="ADAL" clId="{B6BB9E64-8AA1-4539-8E85-C96DF040DCCB}" dt="2021-01-27T15:27:23.044" v="1958"/>
          <ac:spMkLst>
            <pc:docMk/>
            <pc:sldMk cId="1741549254" sldId="266"/>
            <ac:spMk id="31" creationId="{C9CE04C4-A11C-4C40-811D-A4A0E30BE4AD}"/>
          </ac:spMkLst>
        </pc:spChg>
        <pc:spChg chg="add mod">
          <ac:chgData name="Erica Ceriotti" userId="b8ea46dc-7913-4961-bdd7-06ada39e96a7" providerId="ADAL" clId="{B6BB9E64-8AA1-4539-8E85-C96DF040DCCB}" dt="2021-01-27T15:27:23.044" v="1958"/>
          <ac:spMkLst>
            <pc:docMk/>
            <pc:sldMk cId="1741549254" sldId="266"/>
            <ac:spMk id="32" creationId="{5F1359E9-DD8D-4FC9-8D9A-C66BF343A3CB}"/>
          </ac:spMkLst>
        </pc:spChg>
        <pc:spChg chg="add mod">
          <ac:chgData name="Erica Ceriotti" userId="b8ea46dc-7913-4961-bdd7-06ada39e96a7" providerId="ADAL" clId="{B6BB9E64-8AA1-4539-8E85-C96DF040DCCB}" dt="2021-01-27T15:27:23.044" v="1958"/>
          <ac:spMkLst>
            <pc:docMk/>
            <pc:sldMk cId="1741549254" sldId="266"/>
            <ac:spMk id="33" creationId="{C2433143-05F5-475B-B7C1-43656176F053}"/>
          </ac:spMkLst>
        </pc:spChg>
        <pc:spChg chg="add mod">
          <ac:chgData name="Erica Ceriotti" userId="b8ea46dc-7913-4961-bdd7-06ada39e96a7" providerId="ADAL" clId="{B6BB9E64-8AA1-4539-8E85-C96DF040DCCB}" dt="2021-01-27T15:27:23.044" v="1958"/>
          <ac:spMkLst>
            <pc:docMk/>
            <pc:sldMk cId="1741549254" sldId="266"/>
            <ac:spMk id="34" creationId="{3E5E22C4-4F77-4261-8308-07291D8ADF54}"/>
          </ac:spMkLst>
        </pc:spChg>
        <pc:spChg chg="add mod">
          <ac:chgData name="Erica Ceriotti" userId="b8ea46dc-7913-4961-bdd7-06ada39e96a7" providerId="ADAL" clId="{B6BB9E64-8AA1-4539-8E85-C96DF040DCCB}" dt="2021-01-27T15:27:23.044" v="1958"/>
          <ac:spMkLst>
            <pc:docMk/>
            <pc:sldMk cId="1741549254" sldId="266"/>
            <ac:spMk id="35" creationId="{57D83D13-C536-4AB2-96C1-96D30783E06E}"/>
          </ac:spMkLst>
        </pc:spChg>
        <pc:spChg chg="add mod">
          <ac:chgData name="Erica Ceriotti" userId="b8ea46dc-7913-4961-bdd7-06ada39e96a7" providerId="ADAL" clId="{B6BB9E64-8AA1-4539-8E85-C96DF040DCCB}" dt="2021-01-27T15:27:23.044" v="1958"/>
          <ac:spMkLst>
            <pc:docMk/>
            <pc:sldMk cId="1741549254" sldId="266"/>
            <ac:spMk id="36" creationId="{26AEC2EB-82AF-437F-8238-9E4267D1AA75}"/>
          </ac:spMkLst>
        </pc:spChg>
      </pc:sldChg>
      <pc:sldChg chg="addSp delSp modSp mod setBg delDesignElem chgLayout modNotesTx">
        <pc:chgData name="Erica Ceriotti" userId="b8ea46dc-7913-4961-bdd7-06ada39e96a7" providerId="ADAL" clId="{B6BB9E64-8AA1-4539-8E85-C96DF040DCCB}" dt="2021-01-27T22:00:31.268" v="4388" actId="20577"/>
        <pc:sldMkLst>
          <pc:docMk/>
          <pc:sldMk cId="1744544088" sldId="267"/>
        </pc:sldMkLst>
        <pc:spChg chg="mod ord">
          <ac:chgData name="Erica Ceriotti" userId="b8ea46dc-7913-4961-bdd7-06ada39e96a7" providerId="ADAL" clId="{B6BB9E64-8AA1-4539-8E85-C96DF040DCCB}" dt="2021-01-27T15:32:24.434" v="2026" actId="26606"/>
          <ac:spMkLst>
            <pc:docMk/>
            <pc:sldMk cId="1744544088" sldId="267"/>
            <ac:spMk id="2" creationId="{37159981-0E02-486C-9C60-D03C45CE6C16}"/>
          </ac:spMkLst>
        </pc:spChg>
        <pc:spChg chg="mod">
          <ac:chgData name="Erica Ceriotti" userId="b8ea46dc-7913-4961-bdd7-06ada39e96a7" providerId="ADAL" clId="{B6BB9E64-8AA1-4539-8E85-C96DF040DCCB}" dt="2021-01-27T14:55:55.395" v="554"/>
          <ac:spMkLst>
            <pc:docMk/>
            <pc:sldMk cId="1744544088" sldId="267"/>
            <ac:spMk id="3" creationId="{C248D3DC-A6AB-43C0-9197-318D23D4532B}"/>
          </ac:spMkLst>
        </pc:spChg>
        <pc:spChg chg="add del mod ord">
          <ac:chgData name="Erica Ceriotti" userId="b8ea46dc-7913-4961-bdd7-06ada39e96a7" providerId="ADAL" clId="{B6BB9E64-8AA1-4539-8E85-C96DF040DCCB}" dt="2021-01-27T15:32:27.031" v="2027" actId="478"/>
          <ac:spMkLst>
            <pc:docMk/>
            <pc:sldMk cId="1744544088" sldId="267"/>
            <ac:spMk id="3" creationId="{CA78B5E3-4EAD-422E-AE67-CE4CDC846201}"/>
          </ac:spMkLst>
        </pc:spChg>
        <pc:spChg chg="add">
          <ac:chgData name="Erica Ceriotti" userId="b8ea46dc-7913-4961-bdd7-06ada39e96a7" providerId="ADAL" clId="{B6BB9E64-8AA1-4539-8E85-C96DF040DCCB}" dt="2021-01-27T15:32:24.434" v="2026" actId="26606"/>
          <ac:spMkLst>
            <pc:docMk/>
            <pc:sldMk cId="1744544088" sldId="267"/>
            <ac:spMk id="6" creationId="{2E80C965-DB6D-4F81-9E9E-B027384D0BD6}"/>
          </ac:spMkLst>
        </pc:spChg>
        <pc:spChg chg="add">
          <ac:chgData name="Erica Ceriotti" userId="b8ea46dc-7913-4961-bdd7-06ada39e96a7" providerId="ADAL" clId="{B6BB9E64-8AA1-4539-8E85-C96DF040DCCB}" dt="2021-01-27T15:32:24.434" v="2026" actId="26606"/>
          <ac:spMkLst>
            <pc:docMk/>
            <pc:sldMk cId="1744544088" sldId="267"/>
            <ac:spMk id="8" creationId="{2B566528-1B12-4246-9431-5C2D7D081168}"/>
          </ac:spMkLst>
        </pc:spChg>
        <pc:spChg chg="del">
          <ac:chgData name="Erica Ceriotti" userId="b8ea46dc-7913-4961-bdd7-06ada39e96a7" providerId="ADAL" clId="{B6BB9E64-8AA1-4539-8E85-C96DF040DCCB}" dt="2021-01-27T15:03:21.066" v="695"/>
          <ac:spMkLst>
            <pc:docMk/>
            <pc:sldMk cId="1744544088" sldId="267"/>
            <ac:spMk id="12" creationId="{99ED5833-B85B-4103-8A3B-CAB0308E6C15}"/>
          </ac:spMkLst>
        </pc:spChg>
        <pc:spChg chg="add">
          <ac:chgData name="Erica Ceriotti" userId="b8ea46dc-7913-4961-bdd7-06ada39e96a7" providerId="ADAL" clId="{B6BB9E64-8AA1-4539-8E85-C96DF040DCCB}" dt="2021-01-27T15:32:24.434" v="2026" actId="26606"/>
          <ac:spMkLst>
            <pc:docMk/>
            <pc:sldMk cId="1744544088" sldId="267"/>
            <ac:spMk id="13" creationId="{A580F890-B085-4E95-96AA-55AEBEC5CE6E}"/>
          </ac:spMkLst>
        </pc:spChg>
        <pc:spChg chg="add">
          <ac:chgData name="Erica Ceriotti" userId="b8ea46dc-7913-4961-bdd7-06ada39e96a7" providerId="ADAL" clId="{B6BB9E64-8AA1-4539-8E85-C96DF040DCCB}" dt="2021-01-27T15:32:24.434" v="2026" actId="26606"/>
          <ac:spMkLst>
            <pc:docMk/>
            <pc:sldMk cId="1744544088" sldId="267"/>
            <ac:spMk id="15" creationId="{D3F51FEB-38FB-4F6C-9F7B-2F2AFAB65463}"/>
          </ac:spMkLst>
        </pc:spChg>
        <pc:spChg chg="add">
          <ac:chgData name="Erica Ceriotti" userId="b8ea46dc-7913-4961-bdd7-06ada39e96a7" providerId="ADAL" clId="{B6BB9E64-8AA1-4539-8E85-C96DF040DCCB}" dt="2021-01-27T15:32:24.434" v="2026" actId="26606"/>
          <ac:spMkLst>
            <pc:docMk/>
            <pc:sldMk cId="1744544088" sldId="267"/>
            <ac:spMk id="16" creationId="{1E547BA6-BAE0-43BB-A7CA-60F69CE252F0}"/>
          </ac:spMkLst>
        </pc:spChg>
        <pc:picChg chg="del">
          <ac:chgData name="Erica Ceriotti" userId="b8ea46dc-7913-4961-bdd7-06ada39e96a7" providerId="ADAL" clId="{B6BB9E64-8AA1-4539-8E85-C96DF040DCCB}" dt="2021-01-27T15:32:15.145" v="2024" actId="21"/>
          <ac:picMkLst>
            <pc:docMk/>
            <pc:sldMk cId="1744544088" sldId="267"/>
            <ac:picMk id="14" creationId="{6F7AE1E8-A1F5-450A-A4DF-6C6031EA0C5F}"/>
          </ac:picMkLst>
        </pc:picChg>
        <pc:picChg chg="add mod modCrop">
          <ac:chgData name="Erica Ceriotti" userId="b8ea46dc-7913-4961-bdd7-06ada39e96a7" providerId="ADAL" clId="{B6BB9E64-8AA1-4539-8E85-C96DF040DCCB}" dt="2021-01-27T15:34:07.609" v="2040" actId="1076"/>
          <ac:picMkLst>
            <pc:docMk/>
            <pc:sldMk cId="1744544088" sldId="267"/>
            <ac:picMk id="17" creationId="{B005F973-8933-4D36-85E2-0BC00736CBBD}"/>
          </ac:picMkLst>
        </pc:picChg>
      </pc:sldChg>
      <pc:sldChg chg="delSp modSp del mod setBg modClrScheme delAnim chgLayout">
        <pc:chgData name="Erica Ceriotti" userId="b8ea46dc-7913-4961-bdd7-06ada39e96a7" providerId="ADAL" clId="{B6BB9E64-8AA1-4539-8E85-C96DF040DCCB}" dt="2021-01-27T15:05:39.471" v="726" actId="47"/>
        <pc:sldMkLst>
          <pc:docMk/>
          <pc:sldMk cId="4108636260" sldId="268"/>
        </pc:sldMkLst>
        <pc:spChg chg="mod ord">
          <ac:chgData name="Erica Ceriotti" userId="b8ea46dc-7913-4961-bdd7-06ada39e96a7" providerId="ADAL" clId="{B6BB9E64-8AA1-4539-8E85-C96DF040DCCB}" dt="2021-01-27T15:03:58.198" v="701"/>
          <ac:spMkLst>
            <pc:docMk/>
            <pc:sldMk cId="4108636260" sldId="268"/>
            <ac:spMk id="2" creationId="{8CCBDE34-52D8-43CD-AD60-FE4C8CBA0B5E}"/>
          </ac:spMkLst>
        </pc:spChg>
        <pc:graphicFrameChg chg="del mod">
          <ac:chgData name="Erica Ceriotti" userId="b8ea46dc-7913-4961-bdd7-06ada39e96a7" providerId="ADAL" clId="{B6BB9E64-8AA1-4539-8E85-C96DF040DCCB}" dt="2021-01-27T15:05:21.089" v="721" actId="21"/>
          <ac:graphicFrameMkLst>
            <pc:docMk/>
            <pc:sldMk cId="4108636260" sldId="268"/>
            <ac:graphicFrameMk id="4" creationId="{B7826526-2D5C-417D-B9F3-450914E54D8C}"/>
          </ac:graphicFrameMkLst>
        </pc:graphicFrameChg>
      </pc:sldChg>
      <pc:sldChg chg="addSp delSp modSp mod setBg delAnim modAnim chgLayout modNotesTx">
        <pc:chgData name="Erica Ceriotti" userId="b8ea46dc-7913-4961-bdd7-06ada39e96a7" providerId="ADAL" clId="{B6BB9E64-8AA1-4539-8E85-C96DF040DCCB}" dt="2021-01-27T22:42:55.222" v="4483" actId="1076"/>
        <pc:sldMkLst>
          <pc:docMk/>
          <pc:sldMk cId="3423701575" sldId="269"/>
        </pc:sldMkLst>
        <pc:spChg chg="mod ord">
          <ac:chgData name="Erica Ceriotti" userId="b8ea46dc-7913-4961-bdd7-06ada39e96a7" providerId="ADAL" clId="{B6BB9E64-8AA1-4539-8E85-C96DF040DCCB}" dt="2021-01-27T21:33:04.841" v="3661" actId="20577"/>
          <ac:spMkLst>
            <pc:docMk/>
            <pc:sldMk cId="3423701575" sldId="269"/>
            <ac:spMk id="2" creationId="{8CCBDE34-52D8-43CD-AD60-FE4C8CBA0B5E}"/>
          </ac:spMkLst>
        </pc:spChg>
        <pc:spChg chg="add del mod ord">
          <ac:chgData name="Erica Ceriotti" userId="b8ea46dc-7913-4961-bdd7-06ada39e96a7" providerId="ADAL" clId="{B6BB9E64-8AA1-4539-8E85-C96DF040DCCB}" dt="2021-01-27T15:14:33.732" v="1742" actId="478"/>
          <ac:spMkLst>
            <pc:docMk/>
            <pc:sldMk cId="3423701575" sldId="269"/>
            <ac:spMk id="3" creationId="{16610AFB-2A90-4920-AEE5-E1A2733F14F4}"/>
          </ac:spMkLst>
        </pc:spChg>
        <pc:spChg chg="del">
          <ac:chgData name="Erica Ceriotti" userId="b8ea46dc-7913-4961-bdd7-06ada39e96a7" providerId="ADAL" clId="{B6BB9E64-8AA1-4539-8E85-C96DF040DCCB}" dt="2021-01-27T15:14:06.637" v="1739" actId="21"/>
          <ac:spMkLst>
            <pc:docMk/>
            <pc:sldMk cId="3423701575" sldId="269"/>
            <ac:spMk id="7" creationId="{9CFC3565-81F5-47D6-860F-9DD2756AC74E}"/>
          </ac:spMkLst>
        </pc:spChg>
        <pc:spChg chg="add">
          <ac:chgData name="Erica Ceriotti" userId="b8ea46dc-7913-4961-bdd7-06ada39e96a7" providerId="ADAL" clId="{B6BB9E64-8AA1-4539-8E85-C96DF040DCCB}" dt="2021-01-27T15:14:24.171" v="1741" actId="26606"/>
          <ac:spMkLst>
            <pc:docMk/>
            <pc:sldMk cId="3423701575" sldId="269"/>
            <ac:spMk id="8" creationId="{2B566528-1B12-4246-9431-5C2D7D081168}"/>
          </ac:spMkLst>
        </pc:spChg>
        <pc:spChg chg="add">
          <ac:chgData name="Erica Ceriotti" userId="b8ea46dc-7913-4961-bdd7-06ada39e96a7" providerId="ADAL" clId="{B6BB9E64-8AA1-4539-8E85-C96DF040DCCB}" dt="2021-01-27T15:14:24.171" v="1741" actId="26606"/>
          <ac:spMkLst>
            <pc:docMk/>
            <pc:sldMk cId="3423701575" sldId="269"/>
            <ac:spMk id="10" creationId="{2E80C965-DB6D-4F81-9E9E-B027384D0BD6}"/>
          </ac:spMkLst>
        </pc:spChg>
        <pc:spChg chg="add">
          <ac:chgData name="Erica Ceriotti" userId="b8ea46dc-7913-4961-bdd7-06ada39e96a7" providerId="ADAL" clId="{B6BB9E64-8AA1-4539-8E85-C96DF040DCCB}" dt="2021-01-27T15:14:24.171" v="1741" actId="26606"/>
          <ac:spMkLst>
            <pc:docMk/>
            <pc:sldMk cId="3423701575" sldId="269"/>
            <ac:spMk id="12" creationId="{A580F890-B085-4E95-96AA-55AEBEC5CE6E}"/>
          </ac:spMkLst>
        </pc:spChg>
        <pc:spChg chg="add">
          <ac:chgData name="Erica Ceriotti" userId="b8ea46dc-7913-4961-bdd7-06ada39e96a7" providerId="ADAL" clId="{B6BB9E64-8AA1-4539-8E85-C96DF040DCCB}" dt="2021-01-27T15:14:24.171" v="1741" actId="26606"/>
          <ac:spMkLst>
            <pc:docMk/>
            <pc:sldMk cId="3423701575" sldId="269"/>
            <ac:spMk id="14" creationId="{D3F51FEB-38FB-4F6C-9F7B-2F2AFAB65463}"/>
          </ac:spMkLst>
        </pc:spChg>
        <pc:spChg chg="add">
          <ac:chgData name="Erica Ceriotti" userId="b8ea46dc-7913-4961-bdd7-06ada39e96a7" providerId="ADAL" clId="{B6BB9E64-8AA1-4539-8E85-C96DF040DCCB}" dt="2021-01-27T15:14:24.171" v="1741" actId="26606"/>
          <ac:spMkLst>
            <pc:docMk/>
            <pc:sldMk cId="3423701575" sldId="269"/>
            <ac:spMk id="16" creationId="{1E547BA6-BAE0-43BB-A7CA-60F69CE252F0}"/>
          </ac:spMkLst>
        </pc:spChg>
        <pc:spChg chg="add mod">
          <ac:chgData name="Erica Ceriotti" userId="b8ea46dc-7913-4961-bdd7-06ada39e96a7" providerId="ADAL" clId="{B6BB9E64-8AA1-4539-8E85-C96DF040DCCB}" dt="2021-01-27T15:14:35.508" v="1743"/>
          <ac:spMkLst>
            <pc:docMk/>
            <pc:sldMk cId="3423701575" sldId="269"/>
            <ac:spMk id="17" creationId="{0C60FDD2-36B3-4DC5-8C53-167C4EA33570}"/>
          </ac:spMkLst>
        </pc:spChg>
        <pc:graphicFrameChg chg="del">
          <ac:chgData name="Erica Ceriotti" userId="b8ea46dc-7913-4961-bdd7-06ada39e96a7" providerId="ADAL" clId="{B6BB9E64-8AA1-4539-8E85-C96DF040DCCB}" dt="2021-01-27T15:14:06.637" v="1739" actId="21"/>
          <ac:graphicFrameMkLst>
            <pc:docMk/>
            <pc:sldMk cId="3423701575" sldId="269"/>
            <ac:graphicFrameMk id="4" creationId="{B7826526-2D5C-417D-B9F3-450914E54D8C}"/>
          </ac:graphicFrameMkLst>
        </pc:graphicFrameChg>
        <pc:graphicFrameChg chg="add mod">
          <ac:chgData name="Erica Ceriotti" userId="b8ea46dc-7913-4961-bdd7-06ada39e96a7" providerId="ADAL" clId="{B6BB9E64-8AA1-4539-8E85-C96DF040DCCB}" dt="2021-01-27T15:14:35.508" v="1743"/>
          <ac:graphicFrameMkLst>
            <pc:docMk/>
            <pc:sldMk cId="3423701575" sldId="269"/>
            <ac:graphicFrameMk id="13" creationId="{AB6B8D0E-0A4E-4E07-888D-9ABC74E15384}"/>
          </ac:graphicFrameMkLst>
        </pc:graphicFrameChg>
        <pc:picChg chg="del">
          <ac:chgData name="Erica Ceriotti" userId="b8ea46dc-7913-4961-bdd7-06ada39e96a7" providerId="ADAL" clId="{B6BB9E64-8AA1-4539-8E85-C96DF040DCCB}" dt="2021-01-27T15:14:06.637" v="1739" actId="21"/>
          <ac:picMkLst>
            <pc:docMk/>
            <pc:sldMk cId="3423701575" sldId="269"/>
            <ac:picMk id="5" creationId="{DBE84461-7472-42BB-ABBA-D6FCBB7235B3}"/>
          </ac:picMkLst>
        </pc:picChg>
        <pc:picChg chg="add mod">
          <ac:chgData name="Erica Ceriotti" userId="b8ea46dc-7913-4961-bdd7-06ada39e96a7" providerId="ADAL" clId="{B6BB9E64-8AA1-4539-8E85-C96DF040DCCB}" dt="2021-01-27T22:42:55.222" v="4483" actId="1076"/>
          <ac:picMkLst>
            <pc:docMk/>
            <pc:sldMk cId="3423701575" sldId="269"/>
            <ac:picMk id="15" creationId="{A5793779-558E-462A-90E4-99C473A3DEA2}"/>
          </ac:picMkLst>
        </pc:picChg>
      </pc:sldChg>
      <pc:sldChg chg="addSp delSp modSp mod setBg addAnim delAnim modAnim chgLayout modNotesTx">
        <pc:chgData name="Erica Ceriotti" userId="b8ea46dc-7913-4961-bdd7-06ada39e96a7" providerId="ADAL" clId="{B6BB9E64-8AA1-4539-8E85-C96DF040DCCB}" dt="2021-01-27T21:33:12.410" v="3671" actId="20577"/>
        <pc:sldMkLst>
          <pc:docMk/>
          <pc:sldMk cId="1969373873" sldId="270"/>
        </pc:sldMkLst>
        <pc:spChg chg="mod ord">
          <ac:chgData name="Erica Ceriotti" userId="b8ea46dc-7913-4961-bdd7-06ada39e96a7" providerId="ADAL" clId="{B6BB9E64-8AA1-4539-8E85-C96DF040DCCB}" dt="2021-01-27T21:33:12.410" v="3671" actId="20577"/>
          <ac:spMkLst>
            <pc:docMk/>
            <pc:sldMk cId="1969373873" sldId="270"/>
            <ac:spMk id="2" creationId="{8CCBDE34-52D8-43CD-AD60-FE4C8CBA0B5E}"/>
          </ac:spMkLst>
        </pc:spChg>
        <pc:spChg chg="add del mod ord">
          <ac:chgData name="Erica Ceriotti" userId="b8ea46dc-7913-4961-bdd7-06ada39e96a7" providerId="ADAL" clId="{B6BB9E64-8AA1-4539-8E85-C96DF040DCCB}" dt="2021-01-27T15:16:19.421" v="1767" actId="478"/>
          <ac:spMkLst>
            <pc:docMk/>
            <pc:sldMk cId="1969373873" sldId="270"/>
            <ac:spMk id="3" creationId="{889CF20A-781F-4B7F-9CB2-61A95600CEE1}"/>
          </ac:spMkLst>
        </pc:spChg>
        <pc:spChg chg="del">
          <ac:chgData name="Erica Ceriotti" userId="b8ea46dc-7913-4961-bdd7-06ada39e96a7" providerId="ADAL" clId="{B6BB9E64-8AA1-4539-8E85-C96DF040DCCB}" dt="2021-01-27T15:16:10.962" v="1764" actId="21"/>
          <ac:spMkLst>
            <pc:docMk/>
            <pc:sldMk cId="1969373873" sldId="270"/>
            <ac:spMk id="7" creationId="{9CFC3565-81F5-47D6-860F-9DD2756AC74E}"/>
          </ac:spMkLst>
        </pc:spChg>
        <pc:spChg chg="add">
          <ac:chgData name="Erica Ceriotti" userId="b8ea46dc-7913-4961-bdd7-06ada39e96a7" providerId="ADAL" clId="{B6BB9E64-8AA1-4539-8E85-C96DF040DCCB}" dt="2021-01-27T15:16:17.176" v="1766" actId="26606"/>
          <ac:spMkLst>
            <pc:docMk/>
            <pc:sldMk cId="1969373873" sldId="270"/>
            <ac:spMk id="8" creationId="{2B566528-1B12-4246-9431-5C2D7D081168}"/>
          </ac:spMkLst>
        </pc:spChg>
        <pc:spChg chg="add">
          <ac:chgData name="Erica Ceriotti" userId="b8ea46dc-7913-4961-bdd7-06ada39e96a7" providerId="ADAL" clId="{B6BB9E64-8AA1-4539-8E85-C96DF040DCCB}" dt="2021-01-27T15:16:17.176" v="1766" actId="26606"/>
          <ac:spMkLst>
            <pc:docMk/>
            <pc:sldMk cId="1969373873" sldId="270"/>
            <ac:spMk id="10" creationId="{2E80C965-DB6D-4F81-9E9E-B027384D0BD6}"/>
          </ac:spMkLst>
        </pc:spChg>
        <pc:spChg chg="add">
          <ac:chgData name="Erica Ceriotti" userId="b8ea46dc-7913-4961-bdd7-06ada39e96a7" providerId="ADAL" clId="{B6BB9E64-8AA1-4539-8E85-C96DF040DCCB}" dt="2021-01-27T15:16:17.176" v="1766" actId="26606"/>
          <ac:spMkLst>
            <pc:docMk/>
            <pc:sldMk cId="1969373873" sldId="270"/>
            <ac:spMk id="12" creationId="{A580F890-B085-4E95-96AA-55AEBEC5CE6E}"/>
          </ac:spMkLst>
        </pc:spChg>
        <pc:spChg chg="add">
          <ac:chgData name="Erica Ceriotti" userId="b8ea46dc-7913-4961-bdd7-06ada39e96a7" providerId="ADAL" clId="{B6BB9E64-8AA1-4539-8E85-C96DF040DCCB}" dt="2021-01-27T15:16:17.176" v="1766" actId="26606"/>
          <ac:spMkLst>
            <pc:docMk/>
            <pc:sldMk cId="1969373873" sldId="270"/>
            <ac:spMk id="14" creationId="{D3F51FEB-38FB-4F6C-9F7B-2F2AFAB65463}"/>
          </ac:spMkLst>
        </pc:spChg>
        <pc:spChg chg="add mod">
          <ac:chgData name="Erica Ceriotti" userId="b8ea46dc-7913-4961-bdd7-06ada39e96a7" providerId="ADAL" clId="{B6BB9E64-8AA1-4539-8E85-C96DF040DCCB}" dt="2021-01-27T15:16:20.274" v="1768"/>
          <ac:spMkLst>
            <pc:docMk/>
            <pc:sldMk cId="1969373873" sldId="270"/>
            <ac:spMk id="15" creationId="{499FB877-3443-44AF-921F-DE8A7129D121}"/>
          </ac:spMkLst>
        </pc:spChg>
        <pc:spChg chg="add">
          <ac:chgData name="Erica Ceriotti" userId="b8ea46dc-7913-4961-bdd7-06ada39e96a7" providerId="ADAL" clId="{B6BB9E64-8AA1-4539-8E85-C96DF040DCCB}" dt="2021-01-27T15:16:17.176" v="1766" actId="26606"/>
          <ac:spMkLst>
            <pc:docMk/>
            <pc:sldMk cId="1969373873" sldId="270"/>
            <ac:spMk id="16" creationId="{1E547BA6-BAE0-43BB-A7CA-60F69CE252F0}"/>
          </ac:spMkLst>
        </pc:spChg>
        <pc:graphicFrameChg chg="add del">
          <ac:chgData name="Erica Ceriotti" userId="b8ea46dc-7913-4961-bdd7-06ada39e96a7" providerId="ADAL" clId="{B6BB9E64-8AA1-4539-8E85-C96DF040DCCB}" dt="2021-01-27T15:16:10.962" v="1764" actId="21"/>
          <ac:graphicFrameMkLst>
            <pc:docMk/>
            <pc:sldMk cId="1969373873" sldId="270"/>
            <ac:graphicFrameMk id="4" creationId="{B7826526-2D5C-417D-B9F3-450914E54D8C}"/>
          </ac:graphicFrameMkLst>
        </pc:graphicFrameChg>
        <pc:graphicFrameChg chg="add mod">
          <ac:chgData name="Erica Ceriotti" userId="b8ea46dc-7913-4961-bdd7-06ada39e96a7" providerId="ADAL" clId="{B6BB9E64-8AA1-4539-8E85-C96DF040DCCB}" dt="2021-01-27T15:16:20.274" v="1768"/>
          <ac:graphicFrameMkLst>
            <pc:docMk/>
            <pc:sldMk cId="1969373873" sldId="270"/>
            <ac:graphicFrameMk id="13" creationId="{E4505405-93C9-410F-98D4-C6E8BA951F4E}"/>
          </ac:graphicFrameMkLst>
        </pc:graphicFrameChg>
        <pc:picChg chg="add del">
          <ac:chgData name="Erica Ceriotti" userId="b8ea46dc-7913-4961-bdd7-06ada39e96a7" providerId="ADAL" clId="{B6BB9E64-8AA1-4539-8E85-C96DF040DCCB}" dt="2021-01-27T15:16:10.962" v="1764" actId="21"/>
          <ac:picMkLst>
            <pc:docMk/>
            <pc:sldMk cId="1969373873" sldId="270"/>
            <ac:picMk id="6" creationId="{6B53DBF4-ECA9-4239-9B10-97BE5D369703}"/>
          </ac:picMkLst>
        </pc:picChg>
        <pc:picChg chg="add mod">
          <ac:chgData name="Erica Ceriotti" userId="b8ea46dc-7913-4961-bdd7-06ada39e96a7" providerId="ADAL" clId="{B6BB9E64-8AA1-4539-8E85-C96DF040DCCB}" dt="2021-01-27T16:27:09.440" v="2220" actId="1076"/>
          <ac:picMkLst>
            <pc:docMk/>
            <pc:sldMk cId="1969373873" sldId="270"/>
            <ac:picMk id="17" creationId="{33B4FBBF-BB18-4063-B729-C22AD7B2768B}"/>
          </ac:picMkLst>
        </pc:picChg>
      </pc:sldChg>
      <pc:sldChg chg="new del">
        <pc:chgData name="Erica Ceriotti" userId="b8ea46dc-7913-4961-bdd7-06ada39e96a7" providerId="ADAL" clId="{B6BB9E64-8AA1-4539-8E85-C96DF040DCCB}" dt="2021-01-27T14:25:31.634" v="340" actId="2696"/>
        <pc:sldMkLst>
          <pc:docMk/>
          <pc:sldMk cId="3264382367" sldId="270"/>
        </pc:sldMkLst>
      </pc:sldChg>
      <pc:sldChg chg="addSp delSp modSp mod setBg delAnim modAnim chgLayout modNotesTx">
        <pc:chgData name="Erica Ceriotti" userId="b8ea46dc-7913-4961-bdd7-06ada39e96a7" providerId="ADAL" clId="{B6BB9E64-8AA1-4539-8E85-C96DF040DCCB}" dt="2021-01-27T22:43:06.481" v="4484" actId="1076"/>
        <pc:sldMkLst>
          <pc:docMk/>
          <pc:sldMk cId="1311771202" sldId="271"/>
        </pc:sldMkLst>
        <pc:spChg chg="mod ord">
          <ac:chgData name="Erica Ceriotti" userId="b8ea46dc-7913-4961-bdd7-06ada39e96a7" providerId="ADAL" clId="{B6BB9E64-8AA1-4539-8E85-C96DF040DCCB}" dt="2021-01-27T21:33:17.397" v="3679" actId="20577"/>
          <ac:spMkLst>
            <pc:docMk/>
            <pc:sldMk cId="1311771202" sldId="271"/>
            <ac:spMk id="2" creationId="{8CCBDE34-52D8-43CD-AD60-FE4C8CBA0B5E}"/>
          </ac:spMkLst>
        </pc:spChg>
        <pc:spChg chg="add del mod ord">
          <ac:chgData name="Erica Ceriotti" userId="b8ea46dc-7913-4961-bdd7-06ada39e96a7" providerId="ADAL" clId="{B6BB9E64-8AA1-4539-8E85-C96DF040DCCB}" dt="2021-01-27T15:15:52.725" v="1760" actId="478"/>
          <ac:spMkLst>
            <pc:docMk/>
            <pc:sldMk cId="1311771202" sldId="271"/>
            <ac:spMk id="3" creationId="{527F1F4C-4C86-45AE-9F16-B08AA5EE347F}"/>
          </ac:spMkLst>
        </pc:spChg>
        <pc:spChg chg="add">
          <ac:chgData name="Erica Ceriotti" userId="b8ea46dc-7913-4961-bdd7-06ada39e96a7" providerId="ADAL" clId="{B6BB9E64-8AA1-4539-8E85-C96DF040DCCB}" dt="2021-01-27T15:15:50.181" v="1759" actId="26606"/>
          <ac:spMkLst>
            <pc:docMk/>
            <pc:sldMk cId="1311771202" sldId="271"/>
            <ac:spMk id="8" creationId="{2B566528-1B12-4246-9431-5C2D7D081168}"/>
          </ac:spMkLst>
        </pc:spChg>
        <pc:spChg chg="add">
          <ac:chgData name="Erica Ceriotti" userId="b8ea46dc-7913-4961-bdd7-06ada39e96a7" providerId="ADAL" clId="{B6BB9E64-8AA1-4539-8E85-C96DF040DCCB}" dt="2021-01-27T15:15:50.181" v="1759" actId="26606"/>
          <ac:spMkLst>
            <pc:docMk/>
            <pc:sldMk cId="1311771202" sldId="271"/>
            <ac:spMk id="10" creationId="{2E80C965-DB6D-4F81-9E9E-B027384D0BD6}"/>
          </ac:spMkLst>
        </pc:spChg>
        <pc:spChg chg="add">
          <ac:chgData name="Erica Ceriotti" userId="b8ea46dc-7913-4961-bdd7-06ada39e96a7" providerId="ADAL" clId="{B6BB9E64-8AA1-4539-8E85-C96DF040DCCB}" dt="2021-01-27T15:15:50.181" v="1759" actId="26606"/>
          <ac:spMkLst>
            <pc:docMk/>
            <pc:sldMk cId="1311771202" sldId="271"/>
            <ac:spMk id="12" creationId="{A580F890-B085-4E95-96AA-55AEBEC5CE6E}"/>
          </ac:spMkLst>
        </pc:spChg>
        <pc:spChg chg="add">
          <ac:chgData name="Erica Ceriotti" userId="b8ea46dc-7913-4961-bdd7-06ada39e96a7" providerId="ADAL" clId="{B6BB9E64-8AA1-4539-8E85-C96DF040DCCB}" dt="2021-01-27T15:15:50.181" v="1759" actId="26606"/>
          <ac:spMkLst>
            <pc:docMk/>
            <pc:sldMk cId="1311771202" sldId="271"/>
            <ac:spMk id="14" creationId="{D3F51FEB-38FB-4F6C-9F7B-2F2AFAB65463}"/>
          </ac:spMkLst>
        </pc:spChg>
        <pc:spChg chg="add">
          <ac:chgData name="Erica Ceriotti" userId="b8ea46dc-7913-4961-bdd7-06ada39e96a7" providerId="ADAL" clId="{B6BB9E64-8AA1-4539-8E85-C96DF040DCCB}" dt="2021-01-27T15:15:50.181" v="1759" actId="26606"/>
          <ac:spMkLst>
            <pc:docMk/>
            <pc:sldMk cId="1311771202" sldId="271"/>
            <ac:spMk id="16" creationId="{1E547BA6-BAE0-43BB-A7CA-60F69CE252F0}"/>
          </ac:spMkLst>
        </pc:spChg>
        <pc:graphicFrameChg chg="del">
          <ac:chgData name="Erica Ceriotti" userId="b8ea46dc-7913-4961-bdd7-06ada39e96a7" providerId="ADAL" clId="{B6BB9E64-8AA1-4539-8E85-C96DF040DCCB}" dt="2021-01-27T15:15:39.355" v="1757" actId="21"/>
          <ac:graphicFrameMkLst>
            <pc:docMk/>
            <pc:sldMk cId="1311771202" sldId="271"/>
            <ac:graphicFrameMk id="4" creationId="{B7826526-2D5C-417D-B9F3-450914E54D8C}"/>
          </ac:graphicFrameMkLst>
        </pc:graphicFrameChg>
        <pc:graphicFrameChg chg="add mod">
          <ac:chgData name="Erica Ceriotti" userId="b8ea46dc-7913-4961-bdd7-06ada39e96a7" providerId="ADAL" clId="{B6BB9E64-8AA1-4539-8E85-C96DF040DCCB}" dt="2021-01-27T15:15:53.637" v="1761"/>
          <ac:graphicFrameMkLst>
            <pc:docMk/>
            <pc:sldMk cId="1311771202" sldId="271"/>
            <ac:graphicFrameMk id="13" creationId="{656A04CF-CC9D-429A-BDA5-EC90DB27171D}"/>
          </ac:graphicFrameMkLst>
        </pc:graphicFrameChg>
        <pc:picChg chg="del">
          <ac:chgData name="Erica Ceriotti" userId="b8ea46dc-7913-4961-bdd7-06ada39e96a7" providerId="ADAL" clId="{B6BB9E64-8AA1-4539-8E85-C96DF040DCCB}" dt="2021-01-27T15:15:39.355" v="1757" actId="21"/>
          <ac:picMkLst>
            <pc:docMk/>
            <pc:sldMk cId="1311771202" sldId="271"/>
            <ac:picMk id="5" creationId="{E6BB5590-5359-4BBC-8C8A-CA3A8C1ECFBC}"/>
          </ac:picMkLst>
        </pc:picChg>
        <pc:picChg chg="del">
          <ac:chgData name="Erica Ceriotti" userId="b8ea46dc-7913-4961-bdd7-06ada39e96a7" providerId="ADAL" clId="{B6BB9E64-8AA1-4539-8E85-C96DF040DCCB}" dt="2021-01-27T15:15:39.355" v="1757" actId="21"/>
          <ac:picMkLst>
            <pc:docMk/>
            <pc:sldMk cId="1311771202" sldId="271"/>
            <ac:picMk id="9" creationId="{C5C9C892-4232-4B23-93A0-FC8B3251CC1C}"/>
          </ac:picMkLst>
        </pc:picChg>
        <pc:picChg chg="add mod">
          <ac:chgData name="Erica Ceriotti" userId="b8ea46dc-7913-4961-bdd7-06ada39e96a7" providerId="ADAL" clId="{B6BB9E64-8AA1-4539-8E85-C96DF040DCCB}" dt="2021-01-27T22:43:06.481" v="4484" actId="1076"/>
          <ac:picMkLst>
            <pc:docMk/>
            <pc:sldMk cId="1311771202" sldId="271"/>
            <ac:picMk id="15" creationId="{F62DBB54-B54A-462A-A9B2-4D6470BA2C6F}"/>
          </ac:picMkLst>
        </pc:picChg>
        <pc:picChg chg="add mod">
          <ac:chgData name="Erica Ceriotti" userId="b8ea46dc-7913-4961-bdd7-06ada39e96a7" providerId="ADAL" clId="{B6BB9E64-8AA1-4539-8E85-C96DF040DCCB}" dt="2021-01-27T15:15:53.637" v="1761"/>
          <ac:picMkLst>
            <pc:docMk/>
            <pc:sldMk cId="1311771202" sldId="271"/>
            <ac:picMk id="17" creationId="{DEFB3449-7948-4E3E-9583-4EC4C89859FE}"/>
          </ac:picMkLst>
        </pc:picChg>
      </pc:sldChg>
      <pc:sldChg chg="addSp delSp modSp mod setBg chgLayout">
        <pc:chgData name="Erica Ceriotti" userId="b8ea46dc-7913-4961-bdd7-06ada39e96a7" providerId="ADAL" clId="{B6BB9E64-8AA1-4539-8E85-C96DF040DCCB}" dt="2021-01-27T15:27:41.589" v="1963"/>
        <pc:sldMkLst>
          <pc:docMk/>
          <pc:sldMk cId="1124186598" sldId="272"/>
        </pc:sldMkLst>
        <pc:spChg chg="mod ord">
          <ac:chgData name="Erica Ceriotti" userId="b8ea46dc-7913-4961-bdd7-06ada39e96a7" providerId="ADAL" clId="{B6BB9E64-8AA1-4539-8E85-C96DF040DCCB}" dt="2021-01-27T15:27:38.839" v="1961" actId="26606"/>
          <ac:spMkLst>
            <pc:docMk/>
            <pc:sldMk cId="1124186598" sldId="272"/>
            <ac:spMk id="2" creationId="{9858F2F2-E71E-496D-B1A8-FC8E62DC3F71}"/>
          </ac:spMkLst>
        </pc:spChg>
        <pc:spChg chg="del">
          <ac:chgData name="Erica Ceriotti" userId="b8ea46dc-7913-4961-bdd7-06ada39e96a7" providerId="ADAL" clId="{B6BB9E64-8AA1-4539-8E85-C96DF040DCCB}" dt="2021-01-27T15:27:32.050" v="1959" actId="21"/>
          <ac:spMkLst>
            <pc:docMk/>
            <pc:sldMk cId="1124186598" sldId="272"/>
            <ac:spMk id="3" creationId="{3119813F-1C0E-49EF-AB4D-4A94389064E9}"/>
          </ac:spMkLst>
        </pc:spChg>
        <pc:spChg chg="del">
          <ac:chgData name="Erica Ceriotti" userId="b8ea46dc-7913-4961-bdd7-06ada39e96a7" providerId="ADAL" clId="{B6BB9E64-8AA1-4539-8E85-C96DF040DCCB}" dt="2021-01-27T15:27:32.050" v="1959" actId="21"/>
          <ac:spMkLst>
            <pc:docMk/>
            <pc:sldMk cId="1124186598" sldId="272"/>
            <ac:spMk id="4" creationId="{8FAB8C8A-095C-44FD-8F25-995339CCDC51}"/>
          </ac:spMkLst>
        </pc:spChg>
        <pc:spChg chg="del">
          <ac:chgData name="Erica Ceriotti" userId="b8ea46dc-7913-4961-bdd7-06ada39e96a7" providerId="ADAL" clId="{B6BB9E64-8AA1-4539-8E85-C96DF040DCCB}" dt="2021-01-27T15:27:32.050" v="1959" actId="21"/>
          <ac:spMkLst>
            <pc:docMk/>
            <pc:sldMk cId="1124186598" sldId="272"/>
            <ac:spMk id="5" creationId="{22712784-7A43-4BD9-9268-5FE260DBB284}"/>
          </ac:spMkLst>
        </pc:spChg>
        <pc:spChg chg="del">
          <ac:chgData name="Erica Ceriotti" userId="b8ea46dc-7913-4961-bdd7-06ada39e96a7" providerId="ADAL" clId="{B6BB9E64-8AA1-4539-8E85-C96DF040DCCB}" dt="2021-01-27T15:27:32.050" v="1959" actId="21"/>
          <ac:spMkLst>
            <pc:docMk/>
            <pc:sldMk cId="1124186598" sldId="272"/>
            <ac:spMk id="6" creationId="{81F766DA-C166-452A-BE39-987BABD0F650}"/>
          </ac:spMkLst>
        </pc:spChg>
        <pc:spChg chg="del">
          <ac:chgData name="Erica Ceriotti" userId="b8ea46dc-7913-4961-bdd7-06ada39e96a7" providerId="ADAL" clId="{B6BB9E64-8AA1-4539-8E85-C96DF040DCCB}" dt="2021-01-27T15:27:32.050" v="1959" actId="21"/>
          <ac:spMkLst>
            <pc:docMk/>
            <pc:sldMk cId="1124186598" sldId="272"/>
            <ac:spMk id="7" creationId="{6AD6DABD-BAA9-4E1A-B0DC-AF702E810196}"/>
          </ac:spMkLst>
        </pc:spChg>
        <pc:spChg chg="del">
          <ac:chgData name="Erica Ceriotti" userId="b8ea46dc-7913-4961-bdd7-06ada39e96a7" providerId="ADAL" clId="{B6BB9E64-8AA1-4539-8E85-C96DF040DCCB}" dt="2021-01-27T15:27:32.050" v="1959" actId="21"/>
          <ac:spMkLst>
            <pc:docMk/>
            <pc:sldMk cId="1124186598" sldId="272"/>
            <ac:spMk id="8" creationId="{AAD7DD19-68D5-4D86-837A-EDC6F6813BDA}"/>
          </ac:spMkLst>
        </pc:spChg>
        <pc:spChg chg="del">
          <ac:chgData name="Erica Ceriotti" userId="b8ea46dc-7913-4961-bdd7-06ada39e96a7" providerId="ADAL" clId="{B6BB9E64-8AA1-4539-8E85-C96DF040DCCB}" dt="2021-01-27T15:27:32.050" v="1959" actId="21"/>
          <ac:spMkLst>
            <pc:docMk/>
            <pc:sldMk cId="1124186598" sldId="272"/>
            <ac:spMk id="9" creationId="{AE6E5AEB-D07B-42C1-B2BE-B04452C225EF}"/>
          </ac:spMkLst>
        </pc:spChg>
        <pc:spChg chg="del">
          <ac:chgData name="Erica Ceriotti" userId="b8ea46dc-7913-4961-bdd7-06ada39e96a7" providerId="ADAL" clId="{B6BB9E64-8AA1-4539-8E85-C96DF040DCCB}" dt="2021-01-27T15:27:32.050" v="1959" actId="21"/>
          <ac:spMkLst>
            <pc:docMk/>
            <pc:sldMk cId="1124186598" sldId="272"/>
            <ac:spMk id="10" creationId="{7B1144E6-B726-4618-8D70-3D395B0B5D34}"/>
          </ac:spMkLst>
        </pc:spChg>
        <pc:spChg chg="del">
          <ac:chgData name="Erica Ceriotti" userId="b8ea46dc-7913-4961-bdd7-06ada39e96a7" providerId="ADAL" clId="{B6BB9E64-8AA1-4539-8E85-C96DF040DCCB}" dt="2021-01-27T15:27:32.050" v="1959" actId="21"/>
          <ac:spMkLst>
            <pc:docMk/>
            <pc:sldMk cId="1124186598" sldId="272"/>
            <ac:spMk id="11" creationId="{D0EF806C-4797-4D62-8EF7-FDDFB7C0BE00}"/>
          </ac:spMkLst>
        </pc:spChg>
        <pc:spChg chg="del">
          <ac:chgData name="Erica Ceriotti" userId="b8ea46dc-7913-4961-bdd7-06ada39e96a7" providerId="ADAL" clId="{B6BB9E64-8AA1-4539-8E85-C96DF040DCCB}" dt="2021-01-27T15:27:32.050" v="1959" actId="21"/>
          <ac:spMkLst>
            <pc:docMk/>
            <pc:sldMk cId="1124186598" sldId="272"/>
            <ac:spMk id="12" creationId="{ED1BAC45-DAB0-4AC3-B481-4D49CEB43302}"/>
          </ac:spMkLst>
        </pc:spChg>
        <pc:spChg chg="del">
          <ac:chgData name="Erica Ceriotti" userId="b8ea46dc-7913-4961-bdd7-06ada39e96a7" providerId="ADAL" clId="{B6BB9E64-8AA1-4539-8E85-C96DF040DCCB}" dt="2021-01-27T15:27:32.050" v="1959" actId="21"/>
          <ac:spMkLst>
            <pc:docMk/>
            <pc:sldMk cId="1124186598" sldId="272"/>
            <ac:spMk id="13" creationId="{971E515E-DBF3-42E4-B8B6-047B92B4FFB6}"/>
          </ac:spMkLst>
        </pc:spChg>
        <pc:spChg chg="del">
          <ac:chgData name="Erica Ceriotti" userId="b8ea46dc-7913-4961-bdd7-06ada39e96a7" providerId="ADAL" clId="{B6BB9E64-8AA1-4539-8E85-C96DF040DCCB}" dt="2021-01-27T15:27:32.050" v="1959" actId="21"/>
          <ac:spMkLst>
            <pc:docMk/>
            <pc:sldMk cId="1124186598" sldId="272"/>
            <ac:spMk id="14" creationId="{C15FB159-2204-403A-90E8-030C1B22985C}"/>
          </ac:spMkLst>
        </pc:spChg>
        <pc:spChg chg="del">
          <ac:chgData name="Erica Ceriotti" userId="b8ea46dc-7913-4961-bdd7-06ada39e96a7" providerId="ADAL" clId="{B6BB9E64-8AA1-4539-8E85-C96DF040DCCB}" dt="2021-01-27T15:27:32.050" v="1959" actId="21"/>
          <ac:spMkLst>
            <pc:docMk/>
            <pc:sldMk cId="1124186598" sldId="272"/>
            <ac:spMk id="15" creationId="{E2DF1073-5787-4F6A-B3AD-11D1CC61C139}"/>
          </ac:spMkLst>
        </pc:spChg>
        <pc:spChg chg="del">
          <ac:chgData name="Erica Ceriotti" userId="b8ea46dc-7913-4961-bdd7-06ada39e96a7" providerId="ADAL" clId="{B6BB9E64-8AA1-4539-8E85-C96DF040DCCB}" dt="2021-01-27T15:27:32.050" v="1959" actId="21"/>
          <ac:spMkLst>
            <pc:docMk/>
            <pc:sldMk cId="1124186598" sldId="272"/>
            <ac:spMk id="16" creationId="{F63302D9-C268-4AA5-80ED-CFBF6B75019B}"/>
          </ac:spMkLst>
        </pc:spChg>
        <pc:spChg chg="del">
          <ac:chgData name="Erica Ceriotti" userId="b8ea46dc-7913-4961-bdd7-06ada39e96a7" providerId="ADAL" clId="{B6BB9E64-8AA1-4539-8E85-C96DF040DCCB}" dt="2021-01-27T15:27:32.050" v="1959" actId="21"/>
          <ac:spMkLst>
            <pc:docMk/>
            <pc:sldMk cId="1124186598" sldId="272"/>
            <ac:spMk id="17" creationId="{AC456CB5-1693-431D-9034-560B0B1E73FB}"/>
          </ac:spMkLst>
        </pc:spChg>
        <pc:spChg chg="add del mod ord">
          <ac:chgData name="Erica Ceriotti" userId="b8ea46dc-7913-4961-bdd7-06ada39e96a7" providerId="ADAL" clId="{B6BB9E64-8AA1-4539-8E85-C96DF040DCCB}" dt="2021-01-27T15:27:41.182" v="1962" actId="478"/>
          <ac:spMkLst>
            <pc:docMk/>
            <pc:sldMk cId="1124186598" sldId="272"/>
            <ac:spMk id="18" creationId="{B0A0A374-90CD-414F-922E-2364C9F47202}"/>
          </ac:spMkLst>
        </pc:spChg>
        <pc:spChg chg="add">
          <ac:chgData name="Erica Ceriotti" userId="b8ea46dc-7913-4961-bdd7-06ada39e96a7" providerId="ADAL" clId="{B6BB9E64-8AA1-4539-8E85-C96DF040DCCB}" dt="2021-01-27T15:27:38.839" v="1961" actId="26606"/>
          <ac:spMkLst>
            <pc:docMk/>
            <pc:sldMk cId="1124186598" sldId="272"/>
            <ac:spMk id="23" creationId="{2B566528-1B12-4246-9431-5C2D7D081168}"/>
          </ac:spMkLst>
        </pc:spChg>
        <pc:spChg chg="add">
          <ac:chgData name="Erica Ceriotti" userId="b8ea46dc-7913-4961-bdd7-06ada39e96a7" providerId="ADAL" clId="{B6BB9E64-8AA1-4539-8E85-C96DF040DCCB}" dt="2021-01-27T15:27:38.839" v="1961" actId="26606"/>
          <ac:spMkLst>
            <pc:docMk/>
            <pc:sldMk cId="1124186598" sldId="272"/>
            <ac:spMk id="25" creationId="{2E80C965-DB6D-4F81-9E9E-B027384D0BD6}"/>
          </ac:spMkLst>
        </pc:spChg>
        <pc:spChg chg="add">
          <ac:chgData name="Erica Ceriotti" userId="b8ea46dc-7913-4961-bdd7-06ada39e96a7" providerId="ADAL" clId="{B6BB9E64-8AA1-4539-8E85-C96DF040DCCB}" dt="2021-01-27T15:27:38.839" v="1961" actId="26606"/>
          <ac:spMkLst>
            <pc:docMk/>
            <pc:sldMk cId="1124186598" sldId="272"/>
            <ac:spMk id="27" creationId="{A580F890-B085-4E95-96AA-55AEBEC5CE6E}"/>
          </ac:spMkLst>
        </pc:spChg>
        <pc:spChg chg="add">
          <ac:chgData name="Erica Ceriotti" userId="b8ea46dc-7913-4961-bdd7-06ada39e96a7" providerId="ADAL" clId="{B6BB9E64-8AA1-4539-8E85-C96DF040DCCB}" dt="2021-01-27T15:27:38.839" v="1961" actId="26606"/>
          <ac:spMkLst>
            <pc:docMk/>
            <pc:sldMk cId="1124186598" sldId="272"/>
            <ac:spMk id="29" creationId="{D3F51FEB-38FB-4F6C-9F7B-2F2AFAB65463}"/>
          </ac:spMkLst>
        </pc:spChg>
        <pc:spChg chg="add">
          <ac:chgData name="Erica Ceriotti" userId="b8ea46dc-7913-4961-bdd7-06ada39e96a7" providerId="ADAL" clId="{B6BB9E64-8AA1-4539-8E85-C96DF040DCCB}" dt="2021-01-27T15:27:38.839" v="1961" actId="26606"/>
          <ac:spMkLst>
            <pc:docMk/>
            <pc:sldMk cId="1124186598" sldId="272"/>
            <ac:spMk id="31" creationId="{1E547BA6-BAE0-43BB-A7CA-60F69CE252F0}"/>
          </ac:spMkLst>
        </pc:spChg>
        <pc:spChg chg="add mod">
          <ac:chgData name="Erica Ceriotti" userId="b8ea46dc-7913-4961-bdd7-06ada39e96a7" providerId="ADAL" clId="{B6BB9E64-8AA1-4539-8E85-C96DF040DCCB}" dt="2021-01-27T15:27:41.589" v="1963"/>
          <ac:spMkLst>
            <pc:docMk/>
            <pc:sldMk cId="1124186598" sldId="272"/>
            <ac:spMk id="32" creationId="{B7E161DB-B43D-4FC7-A769-D40858A15412}"/>
          </ac:spMkLst>
        </pc:spChg>
        <pc:spChg chg="add mod">
          <ac:chgData name="Erica Ceriotti" userId="b8ea46dc-7913-4961-bdd7-06ada39e96a7" providerId="ADAL" clId="{B6BB9E64-8AA1-4539-8E85-C96DF040DCCB}" dt="2021-01-27T15:27:41.589" v="1963"/>
          <ac:spMkLst>
            <pc:docMk/>
            <pc:sldMk cId="1124186598" sldId="272"/>
            <ac:spMk id="33" creationId="{6740C64F-D9D2-4A8F-8D37-86BB2F53D919}"/>
          </ac:spMkLst>
        </pc:spChg>
        <pc:spChg chg="add mod">
          <ac:chgData name="Erica Ceriotti" userId="b8ea46dc-7913-4961-bdd7-06ada39e96a7" providerId="ADAL" clId="{B6BB9E64-8AA1-4539-8E85-C96DF040DCCB}" dt="2021-01-27T15:27:41.589" v="1963"/>
          <ac:spMkLst>
            <pc:docMk/>
            <pc:sldMk cId="1124186598" sldId="272"/>
            <ac:spMk id="34" creationId="{CAFE7FD7-E270-49C5-929C-C273CD020F6C}"/>
          </ac:spMkLst>
        </pc:spChg>
        <pc:spChg chg="add mod">
          <ac:chgData name="Erica Ceriotti" userId="b8ea46dc-7913-4961-bdd7-06ada39e96a7" providerId="ADAL" clId="{B6BB9E64-8AA1-4539-8E85-C96DF040DCCB}" dt="2021-01-27T15:27:41.589" v="1963"/>
          <ac:spMkLst>
            <pc:docMk/>
            <pc:sldMk cId="1124186598" sldId="272"/>
            <ac:spMk id="35" creationId="{B98DF57F-84E2-4754-AC80-02083D83C02A}"/>
          </ac:spMkLst>
        </pc:spChg>
        <pc:spChg chg="add mod">
          <ac:chgData name="Erica Ceriotti" userId="b8ea46dc-7913-4961-bdd7-06ada39e96a7" providerId="ADAL" clId="{B6BB9E64-8AA1-4539-8E85-C96DF040DCCB}" dt="2021-01-27T15:27:41.589" v="1963"/>
          <ac:spMkLst>
            <pc:docMk/>
            <pc:sldMk cId="1124186598" sldId="272"/>
            <ac:spMk id="36" creationId="{4B3D8C37-90FE-4553-B939-FE6C6B632A23}"/>
          </ac:spMkLst>
        </pc:spChg>
        <pc:spChg chg="add mod">
          <ac:chgData name="Erica Ceriotti" userId="b8ea46dc-7913-4961-bdd7-06ada39e96a7" providerId="ADAL" clId="{B6BB9E64-8AA1-4539-8E85-C96DF040DCCB}" dt="2021-01-27T15:27:41.589" v="1963"/>
          <ac:spMkLst>
            <pc:docMk/>
            <pc:sldMk cId="1124186598" sldId="272"/>
            <ac:spMk id="37" creationId="{3F45786B-4A8D-4A66-AF0F-56455BBAC06E}"/>
          </ac:spMkLst>
        </pc:spChg>
        <pc:spChg chg="add mod">
          <ac:chgData name="Erica Ceriotti" userId="b8ea46dc-7913-4961-bdd7-06ada39e96a7" providerId="ADAL" clId="{B6BB9E64-8AA1-4539-8E85-C96DF040DCCB}" dt="2021-01-27T15:27:41.589" v="1963"/>
          <ac:spMkLst>
            <pc:docMk/>
            <pc:sldMk cId="1124186598" sldId="272"/>
            <ac:spMk id="38" creationId="{7708571B-300A-4A41-920C-870FCF35FB4E}"/>
          </ac:spMkLst>
        </pc:spChg>
        <pc:spChg chg="add mod">
          <ac:chgData name="Erica Ceriotti" userId="b8ea46dc-7913-4961-bdd7-06ada39e96a7" providerId="ADAL" clId="{B6BB9E64-8AA1-4539-8E85-C96DF040DCCB}" dt="2021-01-27T15:27:41.589" v="1963"/>
          <ac:spMkLst>
            <pc:docMk/>
            <pc:sldMk cId="1124186598" sldId="272"/>
            <ac:spMk id="39" creationId="{D124B846-BDF9-449A-9463-AE71AB548097}"/>
          </ac:spMkLst>
        </pc:spChg>
        <pc:spChg chg="add mod">
          <ac:chgData name="Erica Ceriotti" userId="b8ea46dc-7913-4961-bdd7-06ada39e96a7" providerId="ADAL" clId="{B6BB9E64-8AA1-4539-8E85-C96DF040DCCB}" dt="2021-01-27T15:27:41.589" v="1963"/>
          <ac:spMkLst>
            <pc:docMk/>
            <pc:sldMk cId="1124186598" sldId="272"/>
            <ac:spMk id="41" creationId="{A7E0F79B-D6E7-4063-AEE8-6AEE428E6E88}"/>
          </ac:spMkLst>
        </pc:spChg>
        <pc:spChg chg="add mod">
          <ac:chgData name="Erica Ceriotti" userId="b8ea46dc-7913-4961-bdd7-06ada39e96a7" providerId="ADAL" clId="{B6BB9E64-8AA1-4539-8E85-C96DF040DCCB}" dt="2021-01-27T15:27:41.589" v="1963"/>
          <ac:spMkLst>
            <pc:docMk/>
            <pc:sldMk cId="1124186598" sldId="272"/>
            <ac:spMk id="42" creationId="{35D1FCDE-4B05-4603-8826-0D8F0FF490E6}"/>
          </ac:spMkLst>
        </pc:spChg>
        <pc:spChg chg="add mod">
          <ac:chgData name="Erica Ceriotti" userId="b8ea46dc-7913-4961-bdd7-06ada39e96a7" providerId="ADAL" clId="{B6BB9E64-8AA1-4539-8E85-C96DF040DCCB}" dt="2021-01-27T15:27:41.589" v="1963"/>
          <ac:spMkLst>
            <pc:docMk/>
            <pc:sldMk cId="1124186598" sldId="272"/>
            <ac:spMk id="43" creationId="{8A3D6A76-82BF-4A30-957F-772BFBB6E5AD}"/>
          </ac:spMkLst>
        </pc:spChg>
        <pc:spChg chg="add mod">
          <ac:chgData name="Erica Ceriotti" userId="b8ea46dc-7913-4961-bdd7-06ada39e96a7" providerId="ADAL" clId="{B6BB9E64-8AA1-4539-8E85-C96DF040DCCB}" dt="2021-01-27T15:27:41.589" v="1963"/>
          <ac:spMkLst>
            <pc:docMk/>
            <pc:sldMk cId="1124186598" sldId="272"/>
            <ac:spMk id="44" creationId="{BF8415DE-FB57-4677-A164-9625122AC20C}"/>
          </ac:spMkLst>
        </pc:spChg>
        <pc:spChg chg="add mod">
          <ac:chgData name="Erica Ceriotti" userId="b8ea46dc-7913-4961-bdd7-06ada39e96a7" providerId="ADAL" clId="{B6BB9E64-8AA1-4539-8E85-C96DF040DCCB}" dt="2021-01-27T15:27:41.589" v="1963"/>
          <ac:spMkLst>
            <pc:docMk/>
            <pc:sldMk cId="1124186598" sldId="272"/>
            <ac:spMk id="45" creationId="{6EFD9621-89B3-4E70-B307-327E091A603A}"/>
          </ac:spMkLst>
        </pc:spChg>
        <pc:spChg chg="add mod">
          <ac:chgData name="Erica Ceriotti" userId="b8ea46dc-7913-4961-bdd7-06ada39e96a7" providerId="ADAL" clId="{B6BB9E64-8AA1-4539-8E85-C96DF040DCCB}" dt="2021-01-27T15:27:41.589" v="1963"/>
          <ac:spMkLst>
            <pc:docMk/>
            <pc:sldMk cId="1124186598" sldId="272"/>
            <ac:spMk id="46" creationId="{7CC96428-4416-4425-A643-B58A47A32D24}"/>
          </ac:spMkLst>
        </pc:spChg>
        <pc:spChg chg="add mod">
          <ac:chgData name="Erica Ceriotti" userId="b8ea46dc-7913-4961-bdd7-06ada39e96a7" providerId="ADAL" clId="{B6BB9E64-8AA1-4539-8E85-C96DF040DCCB}" dt="2021-01-27T15:27:41.589" v="1963"/>
          <ac:spMkLst>
            <pc:docMk/>
            <pc:sldMk cId="1124186598" sldId="272"/>
            <ac:spMk id="47" creationId="{AA551FAD-689A-43AB-AE72-C7DCE842204E}"/>
          </ac:spMkLst>
        </pc:spChg>
        <pc:cxnChg chg="del mod">
          <ac:chgData name="Erica Ceriotti" userId="b8ea46dc-7913-4961-bdd7-06ada39e96a7" providerId="ADAL" clId="{B6BB9E64-8AA1-4539-8E85-C96DF040DCCB}" dt="2021-01-27T15:27:32.050" v="1959" actId="21"/>
          <ac:cxnSpMkLst>
            <pc:docMk/>
            <pc:sldMk cId="1124186598" sldId="272"/>
            <ac:cxnSpMk id="20" creationId="{1CF9574D-65AC-49FB-B497-BC0F3274BF60}"/>
          </ac:cxnSpMkLst>
        </pc:cxnChg>
        <pc:cxnChg chg="del mod">
          <ac:chgData name="Erica Ceriotti" userId="b8ea46dc-7913-4961-bdd7-06ada39e96a7" providerId="ADAL" clId="{B6BB9E64-8AA1-4539-8E85-C96DF040DCCB}" dt="2021-01-27T15:27:32.050" v="1959" actId="21"/>
          <ac:cxnSpMkLst>
            <pc:docMk/>
            <pc:sldMk cId="1124186598" sldId="272"/>
            <ac:cxnSpMk id="22" creationId="{95D3BCE3-3C9E-48AD-9636-D6A82CFC5465}"/>
          </ac:cxnSpMkLst>
        </pc:cxnChg>
        <pc:cxnChg chg="del">
          <ac:chgData name="Erica Ceriotti" userId="b8ea46dc-7913-4961-bdd7-06ada39e96a7" providerId="ADAL" clId="{B6BB9E64-8AA1-4539-8E85-C96DF040DCCB}" dt="2021-01-27T15:27:32.050" v="1959" actId="21"/>
          <ac:cxnSpMkLst>
            <pc:docMk/>
            <pc:sldMk cId="1124186598" sldId="272"/>
            <ac:cxnSpMk id="26" creationId="{666A7EE5-A561-49CC-AC54-99502B4268E7}"/>
          </ac:cxnSpMkLst>
        </pc:cxnChg>
        <pc:cxnChg chg="add mod">
          <ac:chgData name="Erica Ceriotti" userId="b8ea46dc-7913-4961-bdd7-06ada39e96a7" providerId="ADAL" clId="{B6BB9E64-8AA1-4539-8E85-C96DF040DCCB}" dt="2021-01-27T15:27:41.589" v="1963"/>
          <ac:cxnSpMkLst>
            <pc:docMk/>
            <pc:sldMk cId="1124186598" sldId="272"/>
            <ac:cxnSpMk id="28" creationId="{F960E00E-F427-4CF1-8014-88069A61224F}"/>
          </ac:cxnSpMkLst>
        </pc:cxnChg>
        <pc:cxnChg chg="add mod">
          <ac:chgData name="Erica Ceriotti" userId="b8ea46dc-7913-4961-bdd7-06ada39e96a7" providerId="ADAL" clId="{B6BB9E64-8AA1-4539-8E85-C96DF040DCCB}" dt="2021-01-27T15:27:41.589" v="1963"/>
          <ac:cxnSpMkLst>
            <pc:docMk/>
            <pc:sldMk cId="1124186598" sldId="272"/>
            <ac:cxnSpMk id="30" creationId="{C16F684F-A27E-4061-A700-C89CFA07D5A4}"/>
          </ac:cxnSpMkLst>
        </pc:cxnChg>
        <pc:cxnChg chg="add mod">
          <ac:chgData name="Erica Ceriotti" userId="b8ea46dc-7913-4961-bdd7-06ada39e96a7" providerId="ADAL" clId="{B6BB9E64-8AA1-4539-8E85-C96DF040DCCB}" dt="2021-01-27T15:27:41.589" v="1963"/>
          <ac:cxnSpMkLst>
            <pc:docMk/>
            <pc:sldMk cId="1124186598" sldId="272"/>
            <ac:cxnSpMk id="40" creationId="{B1849C44-C0EA-4312-8D3E-187CA04D0C47}"/>
          </ac:cxnSpMkLst>
        </pc:cxnChg>
      </pc:sldChg>
      <pc:sldChg chg="addSp delSp modSp mod setBg chgLayout">
        <pc:chgData name="Erica Ceriotti" userId="b8ea46dc-7913-4961-bdd7-06ada39e96a7" providerId="ADAL" clId="{B6BB9E64-8AA1-4539-8E85-C96DF040DCCB}" dt="2021-01-27T15:28:06.984" v="1968"/>
        <pc:sldMkLst>
          <pc:docMk/>
          <pc:sldMk cId="2123466411" sldId="273"/>
        </pc:sldMkLst>
        <pc:spChg chg="mod ord">
          <ac:chgData name="Erica Ceriotti" userId="b8ea46dc-7913-4961-bdd7-06ada39e96a7" providerId="ADAL" clId="{B6BB9E64-8AA1-4539-8E85-C96DF040DCCB}" dt="2021-01-27T15:28:03.952" v="1966" actId="26606"/>
          <ac:spMkLst>
            <pc:docMk/>
            <pc:sldMk cId="2123466411" sldId="273"/>
            <ac:spMk id="2" creationId="{9858F2F2-E71E-496D-B1A8-FC8E62DC3F71}"/>
          </ac:spMkLst>
        </pc:spChg>
        <pc:spChg chg="del">
          <ac:chgData name="Erica Ceriotti" userId="b8ea46dc-7913-4961-bdd7-06ada39e96a7" providerId="ADAL" clId="{B6BB9E64-8AA1-4539-8E85-C96DF040DCCB}" dt="2021-01-27T15:27:57.732" v="1964" actId="21"/>
          <ac:spMkLst>
            <pc:docMk/>
            <pc:sldMk cId="2123466411" sldId="273"/>
            <ac:spMk id="3" creationId="{F4A11D6A-FF58-4608-9EE4-12AB38BD031E}"/>
          </ac:spMkLst>
        </pc:spChg>
        <pc:spChg chg="del">
          <ac:chgData name="Erica Ceriotti" userId="b8ea46dc-7913-4961-bdd7-06ada39e96a7" providerId="ADAL" clId="{B6BB9E64-8AA1-4539-8E85-C96DF040DCCB}" dt="2021-01-27T15:27:57.732" v="1964" actId="21"/>
          <ac:spMkLst>
            <pc:docMk/>
            <pc:sldMk cId="2123466411" sldId="273"/>
            <ac:spMk id="4" creationId="{8FAB8C8A-095C-44FD-8F25-995339CCDC51}"/>
          </ac:spMkLst>
        </pc:spChg>
        <pc:spChg chg="del">
          <ac:chgData name="Erica Ceriotti" userId="b8ea46dc-7913-4961-bdd7-06ada39e96a7" providerId="ADAL" clId="{B6BB9E64-8AA1-4539-8E85-C96DF040DCCB}" dt="2021-01-27T15:27:57.732" v="1964" actId="21"/>
          <ac:spMkLst>
            <pc:docMk/>
            <pc:sldMk cId="2123466411" sldId="273"/>
            <ac:spMk id="5" creationId="{22712784-7A43-4BD9-9268-5FE260DBB284}"/>
          </ac:spMkLst>
        </pc:spChg>
        <pc:spChg chg="del">
          <ac:chgData name="Erica Ceriotti" userId="b8ea46dc-7913-4961-bdd7-06ada39e96a7" providerId="ADAL" clId="{B6BB9E64-8AA1-4539-8E85-C96DF040DCCB}" dt="2021-01-27T15:27:57.732" v="1964" actId="21"/>
          <ac:spMkLst>
            <pc:docMk/>
            <pc:sldMk cId="2123466411" sldId="273"/>
            <ac:spMk id="6" creationId="{81F766DA-C166-452A-BE39-987BABD0F650}"/>
          </ac:spMkLst>
        </pc:spChg>
        <pc:spChg chg="del">
          <ac:chgData name="Erica Ceriotti" userId="b8ea46dc-7913-4961-bdd7-06ada39e96a7" providerId="ADAL" clId="{B6BB9E64-8AA1-4539-8E85-C96DF040DCCB}" dt="2021-01-27T15:27:57.732" v="1964" actId="21"/>
          <ac:spMkLst>
            <pc:docMk/>
            <pc:sldMk cId="2123466411" sldId="273"/>
            <ac:spMk id="7" creationId="{6AD6DABD-BAA9-4E1A-B0DC-AF702E810196}"/>
          </ac:spMkLst>
        </pc:spChg>
        <pc:spChg chg="del">
          <ac:chgData name="Erica Ceriotti" userId="b8ea46dc-7913-4961-bdd7-06ada39e96a7" providerId="ADAL" clId="{B6BB9E64-8AA1-4539-8E85-C96DF040DCCB}" dt="2021-01-27T15:27:57.732" v="1964" actId="21"/>
          <ac:spMkLst>
            <pc:docMk/>
            <pc:sldMk cId="2123466411" sldId="273"/>
            <ac:spMk id="8" creationId="{AAD7DD19-68D5-4D86-837A-EDC6F6813BDA}"/>
          </ac:spMkLst>
        </pc:spChg>
        <pc:spChg chg="del">
          <ac:chgData name="Erica Ceriotti" userId="b8ea46dc-7913-4961-bdd7-06ada39e96a7" providerId="ADAL" clId="{B6BB9E64-8AA1-4539-8E85-C96DF040DCCB}" dt="2021-01-27T15:27:57.732" v="1964" actId="21"/>
          <ac:spMkLst>
            <pc:docMk/>
            <pc:sldMk cId="2123466411" sldId="273"/>
            <ac:spMk id="9" creationId="{AE6E5AEB-D07B-42C1-B2BE-B04452C225EF}"/>
          </ac:spMkLst>
        </pc:spChg>
        <pc:spChg chg="del">
          <ac:chgData name="Erica Ceriotti" userId="b8ea46dc-7913-4961-bdd7-06ada39e96a7" providerId="ADAL" clId="{B6BB9E64-8AA1-4539-8E85-C96DF040DCCB}" dt="2021-01-27T15:27:57.732" v="1964" actId="21"/>
          <ac:spMkLst>
            <pc:docMk/>
            <pc:sldMk cId="2123466411" sldId="273"/>
            <ac:spMk id="10" creationId="{7B1144E6-B726-4618-8D70-3D395B0B5D34}"/>
          </ac:spMkLst>
        </pc:spChg>
        <pc:spChg chg="del">
          <ac:chgData name="Erica Ceriotti" userId="b8ea46dc-7913-4961-bdd7-06ada39e96a7" providerId="ADAL" clId="{B6BB9E64-8AA1-4539-8E85-C96DF040DCCB}" dt="2021-01-27T15:27:57.732" v="1964" actId="21"/>
          <ac:spMkLst>
            <pc:docMk/>
            <pc:sldMk cId="2123466411" sldId="273"/>
            <ac:spMk id="11" creationId="{D0EF806C-4797-4D62-8EF7-FDDFB7C0BE00}"/>
          </ac:spMkLst>
        </pc:spChg>
        <pc:spChg chg="add del mod ord">
          <ac:chgData name="Erica Ceriotti" userId="b8ea46dc-7913-4961-bdd7-06ada39e96a7" providerId="ADAL" clId="{B6BB9E64-8AA1-4539-8E85-C96DF040DCCB}" dt="2021-01-27T15:28:06.351" v="1967" actId="478"/>
          <ac:spMkLst>
            <pc:docMk/>
            <pc:sldMk cId="2123466411" sldId="273"/>
            <ac:spMk id="12" creationId="{A645FBCB-5893-4274-B779-6BDD7494E8AF}"/>
          </ac:spMkLst>
        </pc:spChg>
        <pc:spChg chg="del">
          <ac:chgData name="Erica Ceriotti" userId="b8ea46dc-7913-4961-bdd7-06ada39e96a7" providerId="ADAL" clId="{B6BB9E64-8AA1-4539-8E85-C96DF040DCCB}" dt="2021-01-27T15:27:57.732" v="1964" actId="21"/>
          <ac:spMkLst>
            <pc:docMk/>
            <pc:sldMk cId="2123466411" sldId="273"/>
            <ac:spMk id="14" creationId="{C15FB159-2204-403A-90E8-030C1B22985C}"/>
          </ac:spMkLst>
        </pc:spChg>
        <pc:spChg chg="del">
          <ac:chgData name="Erica Ceriotti" userId="b8ea46dc-7913-4961-bdd7-06ada39e96a7" providerId="ADAL" clId="{B6BB9E64-8AA1-4539-8E85-C96DF040DCCB}" dt="2021-01-27T15:27:57.732" v="1964" actId="21"/>
          <ac:spMkLst>
            <pc:docMk/>
            <pc:sldMk cId="2123466411" sldId="273"/>
            <ac:spMk id="16" creationId="{F63302D9-C268-4AA5-80ED-CFBF6B75019B}"/>
          </ac:spMkLst>
        </pc:spChg>
        <pc:spChg chg="del">
          <ac:chgData name="Erica Ceriotti" userId="b8ea46dc-7913-4961-bdd7-06ada39e96a7" providerId="ADAL" clId="{B6BB9E64-8AA1-4539-8E85-C96DF040DCCB}" dt="2021-01-27T15:27:57.732" v="1964" actId="21"/>
          <ac:spMkLst>
            <pc:docMk/>
            <pc:sldMk cId="2123466411" sldId="273"/>
            <ac:spMk id="17" creationId="{AC456CB5-1693-431D-9034-560B0B1E73FB}"/>
          </ac:spMkLst>
        </pc:spChg>
        <pc:spChg chg="add">
          <ac:chgData name="Erica Ceriotti" userId="b8ea46dc-7913-4961-bdd7-06ada39e96a7" providerId="ADAL" clId="{B6BB9E64-8AA1-4539-8E85-C96DF040DCCB}" dt="2021-01-27T15:28:03.952" v="1966" actId="26606"/>
          <ac:spMkLst>
            <pc:docMk/>
            <pc:sldMk cId="2123466411" sldId="273"/>
            <ac:spMk id="19" creationId="{2E80C965-DB6D-4F81-9E9E-B027384D0BD6}"/>
          </ac:spMkLst>
        </pc:spChg>
        <pc:spChg chg="add">
          <ac:chgData name="Erica Ceriotti" userId="b8ea46dc-7913-4961-bdd7-06ada39e96a7" providerId="ADAL" clId="{B6BB9E64-8AA1-4539-8E85-C96DF040DCCB}" dt="2021-01-27T15:28:03.952" v="1966" actId="26606"/>
          <ac:spMkLst>
            <pc:docMk/>
            <pc:sldMk cId="2123466411" sldId="273"/>
            <ac:spMk id="24" creationId="{2B566528-1B12-4246-9431-5C2D7D081168}"/>
          </ac:spMkLst>
        </pc:spChg>
        <pc:spChg chg="add">
          <ac:chgData name="Erica Ceriotti" userId="b8ea46dc-7913-4961-bdd7-06ada39e96a7" providerId="ADAL" clId="{B6BB9E64-8AA1-4539-8E85-C96DF040DCCB}" dt="2021-01-27T15:28:03.952" v="1966" actId="26606"/>
          <ac:spMkLst>
            <pc:docMk/>
            <pc:sldMk cId="2123466411" sldId="273"/>
            <ac:spMk id="25" creationId="{1E547BA6-BAE0-43BB-A7CA-60F69CE252F0}"/>
          </ac:spMkLst>
        </pc:spChg>
        <pc:spChg chg="add">
          <ac:chgData name="Erica Ceriotti" userId="b8ea46dc-7913-4961-bdd7-06ada39e96a7" providerId="ADAL" clId="{B6BB9E64-8AA1-4539-8E85-C96DF040DCCB}" dt="2021-01-27T15:28:03.952" v="1966" actId="26606"/>
          <ac:spMkLst>
            <pc:docMk/>
            <pc:sldMk cId="2123466411" sldId="273"/>
            <ac:spMk id="26" creationId="{A580F890-B085-4E95-96AA-55AEBEC5CE6E}"/>
          </ac:spMkLst>
        </pc:spChg>
        <pc:spChg chg="add">
          <ac:chgData name="Erica Ceriotti" userId="b8ea46dc-7913-4961-bdd7-06ada39e96a7" providerId="ADAL" clId="{B6BB9E64-8AA1-4539-8E85-C96DF040DCCB}" dt="2021-01-27T15:28:03.952" v="1966" actId="26606"/>
          <ac:spMkLst>
            <pc:docMk/>
            <pc:sldMk cId="2123466411" sldId="273"/>
            <ac:spMk id="28" creationId="{D3F51FEB-38FB-4F6C-9F7B-2F2AFAB65463}"/>
          </ac:spMkLst>
        </pc:spChg>
        <pc:spChg chg="add mod">
          <ac:chgData name="Erica Ceriotti" userId="b8ea46dc-7913-4961-bdd7-06ada39e96a7" providerId="ADAL" clId="{B6BB9E64-8AA1-4539-8E85-C96DF040DCCB}" dt="2021-01-27T15:28:06.984" v="1968"/>
          <ac:spMkLst>
            <pc:docMk/>
            <pc:sldMk cId="2123466411" sldId="273"/>
            <ac:spMk id="31" creationId="{80D8A704-9283-4C50-9AFB-0119E6DE27C8}"/>
          </ac:spMkLst>
        </pc:spChg>
        <pc:spChg chg="add mod">
          <ac:chgData name="Erica Ceriotti" userId="b8ea46dc-7913-4961-bdd7-06ada39e96a7" providerId="ADAL" clId="{B6BB9E64-8AA1-4539-8E85-C96DF040DCCB}" dt="2021-01-27T15:28:06.984" v="1968"/>
          <ac:spMkLst>
            <pc:docMk/>
            <pc:sldMk cId="2123466411" sldId="273"/>
            <ac:spMk id="32" creationId="{812432AC-2968-4C68-B145-7E303081CBBF}"/>
          </ac:spMkLst>
        </pc:spChg>
        <pc:spChg chg="add mod">
          <ac:chgData name="Erica Ceriotti" userId="b8ea46dc-7913-4961-bdd7-06ada39e96a7" providerId="ADAL" clId="{B6BB9E64-8AA1-4539-8E85-C96DF040DCCB}" dt="2021-01-27T15:28:06.984" v="1968"/>
          <ac:spMkLst>
            <pc:docMk/>
            <pc:sldMk cId="2123466411" sldId="273"/>
            <ac:spMk id="33" creationId="{182EE3CA-151F-448E-85ED-7713C8EA9785}"/>
          </ac:spMkLst>
        </pc:spChg>
        <pc:spChg chg="add mod">
          <ac:chgData name="Erica Ceriotti" userId="b8ea46dc-7913-4961-bdd7-06ada39e96a7" providerId="ADAL" clId="{B6BB9E64-8AA1-4539-8E85-C96DF040DCCB}" dt="2021-01-27T15:28:06.984" v="1968"/>
          <ac:spMkLst>
            <pc:docMk/>
            <pc:sldMk cId="2123466411" sldId="273"/>
            <ac:spMk id="34" creationId="{441EE143-8177-44F4-8FE6-DE8ABAB16A6E}"/>
          </ac:spMkLst>
        </pc:spChg>
        <pc:spChg chg="add mod">
          <ac:chgData name="Erica Ceriotti" userId="b8ea46dc-7913-4961-bdd7-06ada39e96a7" providerId="ADAL" clId="{B6BB9E64-8AA1-4539-8E85-C96DF040DCCB}" dt="2021-01-27T15:28:06.984" v="1968"/>
          <ac:spMkLst>
            <pc:docMk/>
            <pc:sldMk cId="2123466411" sldId="273"/>
            <ac:spMk id="35" creationId="{678B9C6C-0425-4C02-BDD2-1691FD52D14B}"/>
          </ac:spMkLst>
        </pc:spChg>
        <pc:spChg chg="add mod">
          <ac:chgData name="Erica Ceriotti" userId="b8ea46dc-7913-4961-bdd7-06ada39e96a7" providerId="ADAL" clId="{B6BB9E64-8AA1-4539-8E85-C96DF040DCCB}" dt="2021-01-27T15:28:06.984" v="1968"/>
          <ac:spMkLst>
            <pc:docMk/>
            <pc:sldMk cId="2123466411" sldId="273"/>
            <ac:spMk id="36" creationId="{497F9097-72F1-4105-BB61-718D20047FED}"/>
          </ac:spMkLst>
        </pc:spChg>
        <pc:spChg chg="add mod">
          <ac:chgData name="Erica Ceriotti" userId="b8ea46dc-7913-4961-bdd7-06ada39e96a7" providerId="ADAL" clId="{B6BB9E64-8AA1-4539-8E85-C96DF040DCCB}" dt="2021-01-27T15:28:06.984" v="1968"/>
          <ac:spMkLst>
            <pc:docMk/>
            <pc:sldMk cId="2123466411" sldId="273"/>
            <ac:spMk id="37" creationId="{AC415B6A-5FC9-42E1-996D-C2E45843DBCD}"/>
          </ac:spMkLst>
        </pc:spChg>
        <pc:spChg chg="add mod">
          <ac:chgData name="Erica Ceriotti" userId="b8ea46dc-7913-4961-bdd7-06ada39e96a7" providerId="ADAL" clId="{B6BB9E64-8AA1-4539-8E85-C96DF040DCCB}" dt="2021-01-27T15:28:06.984" v="1968"/>
          <ac:spMkLst>
            <pc:docMk/>
            <pc:sldMk cId="2123466411" sldId="273"/>
            <ac:spMk id="38" creationId="{26B9F761-38E7-4DB5-A176-C45245870B72}"/>
          </ac:spMkLst>
        </pc:spChg>
        <pc:spChg chg="add mod">
          <ac:chgData name="Erica Ceriotti" userId="b8ea46dc-7913-4961-bdd7-06ada39e96a7" providerId="ADAL" clId="{B6BB9E64-8AA1-4539-8E85-C96DF040DCCB}" dt="2021-01-27T15:28:06.984" v="1968"/>
          <ac:spMkLst>
            <pc:docMk/>
            <pc:sldMk cId="2123466411" sldId="273"/>
            <ac:spMk id="39" creationId="{0963F32A-CF02-46D9-8C09-85BE568BBF58}"/>
          </ac:spMkLst>
        </pc:spChg>
        <pc:spChg chg="add mod">
          <ac:chgData name="Erica Ceriotti" userId="b8ea46dc-7913-4961-bdd7-06ada39e96a7" providerId="ADAL" clId="{B6BB9E64-8AA1-4539-8E85-C96DF040DCCB}" dt="2021-01-27T15:28:06.984" v="1968"/>
          <ac:spMkLst>
            <pc:docMk/>
            <pc:sldMk cId="2123466411" sldId="273"/>
            <ac:spMk id="40" creationId="{14CFCAE0-F813-41FB-949E-A7F1DE99424C}"/>
          </ac:spMkLst>
        </pc:spChg>
        <pc:spChg chg="add mod">
          <ac:chgData name="Erica Ceriotti" userId="b8ea46dc-7913-4961-bdd7-06ada39e96a7" providerId="ADAL" clId="{B6BB9E64-8AA1-4539-8E85-C96DF040DCCB}" dt="2021-01-27T15:28:06.984" v="1968"/>
          <ac:spMkLst>
            <pc:docMk/>
            <pc:sldMk cId="2123466411" sldId="273"/>
            <ac:spMk id="41" creationId="{A2B55CA3-9C80-4A51-8F34-7436C691BBD0}"/>
          </ac:spMkLst>
        </pc:spChg>
        <pc:spChg chg="add mod">
          <ac:chgData name="Erica Ceriotti" userId="b8ea46dc-7913-4961-bdd7-06ada39e96a7" providerId="ADAL" clId="{B6BB9E64-8AA1-4539-8E85-C96DF040DCCB}" dt="2021-01-27T15:28:06.984" v="1968"/>
          <ac:spMkLst>
            <pc:docMk/>
            <pc:sldMk cId="2123466411" sldId="273"/>
            <ac:spMk id="42" creationId="{AED97B4C-0EB8-4D71-8C64-96EB4EB6352C}"/>
          </ac:spMkLst>
        </pc:spChg>
        <pc:picChg chg="add mod">
          <ac:chgData name="Erica Ceriotti" userId="b8ea46dc-7913-4961-bdd7-06ada39e96a7" providerId="ADAL" clId="{B6BB9E64-8AA1-4539-8E85-C96DF040DCCB}" dt="2021-01-27T15:28:06.984" v="1968"/>
          <ac:picMkLst>
            <pc:docMk/>
            <pc:sldMk cId="2123466411" sldId="273"/>
            <ac:picMk id="44" creationId="{7DBB401C-4361-4F7E-9049-7D2BFA5AB83E}"/>
          </ac:picMkLst>
        </pc:picChg>
        <pc:picChg chg="del">
          <ac:chgData name="Erica Ceriotti" userId="b8ea46dc-7913-4961-bdd7-06ada39e96a7" providerId="ADAL" clId="{B6BB9E64-8AA1-4539-8E85-C96DF040DCCB}" dt="2021-01-27T15:27:57.732" v="1964" actId="21"/>
          <ac:picMkLst>
            <pc:docMk/>
            <pc:sldMk cId="2123466411" sldId="273"/>
            <ac:picMk id="48" creationId="{473E98CF-1CEF-43CE-88F4-3056B5AF265F}"/>
          </ac:picMkLst>
        </pc:picChg>
        <pc:cxnChg chg="del mod">
          <ac:chgData name="Erica Ceriotti" userId="b8ea46dc-7913-4961-bdd7-06ada39e96a7" providerId="ADAL" clId="{B6BB9E64-8AA1-4539-8E85-C96DF040DCCB}" dt="2021-01-27T15:27:57.732" v="1964" actId="21"/>
          <ac:cxnSpMkLst>
            <pc:docMk/>
            <pc:sldMk cId="2123466411" sldId="273"/>
            <ac:cxnSpMk id="23" creationId="{9FF2E863-134D-46D2-A2D1-1A40CA04E2B6}"/>
          </ac:cxnSpMkLst>
        </pc:cxnChg>
        <pc:cxnChg chg="del mod">
          <ac:chgData name="Erica Ceriotti" userId="b8ea46dc-7913-4961-bdd7-06ada39e96a7" providerId="ADAL" clId="{B6BB9E64-8AA1-4539-8E85-C96DF040DCCB}" dt="2021-01-27T15:27:57.732" v="1964" actId="21"/>
          <ac:cxnSpMkLst>
            <pc:docMk/>
            <pc:sldMk cId="2123466411" sldId="273"/>
            <ac:cxnSpMk id="27" creationId="{0A4F085A-D70B-4471-A5FE-C1E7501AD8BF}"/>
          </ac:cxnSpMkLst>
        </pc:cxnChg>
        <pc:cxnChg chg="add mod">
          <ac:chgData name="Erica Ceriotti" userId="b8ea46dc-7913-4961-bdd7-06ada39e96a7" providerId="ADAL" clId="{B6BB9E64-8AA1-4539-8E85-C96DF040DCCB}" dt="2021-01-27T15:28:06.984" v="1968"/>
          <ac:cxnSpMkLst>
            <pc:docMk/>
            <pc:sldMk cId="2123466411" sldId="273"/>
            <ac:cxnSpMk id="29" creationId="{68AE1023-308B-4E3D-89B2-1FA12C1F0937}"/>
          </ac:cxnSpMkLst>
        </pc:cxnChg>
        <pc:cxnChg chg="add mod">
          <ac:chgData name="Erica Ceriotti" userId="b8ea46dc-7913-4961-bdd7-06ada39e96a7" providerId="ADAL" clId="{B6BB9E64-8AA1-4539-8E85-C96DF040DCCB}" dt="2021-01-27T15:28:06.984" v="1968"/>
          <ac:cxnSpMkLst>
            <pc:docMk/>
            <pc:sldMk cId="2123466411" sldId="273"/>
            <ac:cxnSpMk id="30" creationId="{828109CE-EE60-4756-AE4E-CE6F348E246A}"/>
          </ac:cxnSpMkLst>
        </pc:cxnChg>
        <pc:cxnChg chg="add mod">
          <ac:chgData name="Erica Ceriotti" userId="b8ea46dc-7913-4961-bdd7-06ada39e96a7" providerId="ADAL" clId="{B6BB9E64-8AA1-4539-8E85-C96DF040DCCB}" dt="2021-01-27T15:28:06.984" v="1968"/>
          <ac:cxnSpMkLst>
            <pc:docMk/>
            <pc:sldMk cId="2123466411" sldId="273"/>
            <ac:cxnSpMk id="43" creationId="{183E8F73-393D-4CB1-A613-0731B30B1E3A}"/>
          </ac:cxnSpMkLst>
        </pc:cxnChg>
        <pc:cxnChg chg="del mod">
          <ac:chgData name="Erica Ceriotti" userId="b8ea46dc-7913-4961-bdd7-06ada39e96a7" providerId="ADAL" clId="{B6BB9E64-8AA1-4539-8E85-C96DF040DCCB}" dt="2021-01-27T15:27:57.732" v="1964" actId="21"/>
          <ac:cxnSpMkLst>
            <pc:docMk/>
            <pc:sldMk cId="2123466411" sldId="273"/>
            <ac:cxnSpMk id="46" creationId="{56DA87F4-7375-45DB-BF4F-505745C5A18F}"/>
          </ac:cxnSpMkLst>
        </pc:cxnChg>
      </pc:sldChg>
      <pc:sldChg chg="modSp new del">
        <pc:chgData name="Erica Ceriotti" userId="b8ea46dc-7913-4961-bdd7-06ada39e96a7" providerId="ADAL" clId="{B6BB9E64-8AA1-4539-8E85-C96DF040DCCB}" dt="2021-01-27T15:01:13.875" v="679" actId="47"/>
        <pc:sldMkLst>
          <pc:docMk/>
          <pc:sldMk cId="3296624725" sldId="274"/>
        </pc:sldMkLst>
        <pc:spChg chg="mod">
          <ac:chgData name="Erica Ceriotti" userId="b8ea46dc-7913-4961-bdd7-06ada39e96a7" providerId="ADAL" clId="{B6BB9E64-8AA1-4539-8E85-C96DF040DCCB}" dt="2021-01-27T14:55:55.395" v="554"/>
          <ac:spMkLst>
            <pc:docMk/>
            <pc:sldMk cId="3296624725" sldId="274"/>
            <ac:spMk id="2" creationId="{FC4EE788-C2E8-4CE1-92B4-6538D3B62D9A}"/>
          </ac:spMkLst>
        </pc:spChg>
        <pc:spChg chg="mod">
          <ac:chgData name="Erica Ceriotti" userId="b8ea46dc-7913-4961-bdd7-06ada39e96a7" providerId="ADAL" clId="{B6BB9E64-8AA1-4539-8E85-C96DF040DCCB}" dt="2021-01-27T14:55:55.395" v="554"/>
          <ac:spMkLst>
            <pc:docMk/>
            <pc:sldMk cId="3296624725" sldId="274"/>
            <ac:spMk id="3" creationId="{D419B073-4C4F-4842-AEBC-D8FEC1FED36F}"/>
          </ac:spMkLst>
        </pc:spChg>
      </pc:sldChg>
      <pc:sldChg chg="addSp delSp modSp add del mod setBg setClrOvrMap delDesignElem">
        <pc:chgData name="Erica Ceriotti" userId="b8ea46dc-7913-4961-bdd7-06ada39e96a7" providerId="ADAL" clId="{B6BB9E64-8AA1-4539-8E85-C96DF040DCCB}" dt="2021-01-27T15:01:16.318" v="680" actId="47"/>
        <pc:sldMkLst>
          <pc:docMk/>
          <pc:sldMk cId="1563023191" sldId="275"/>
        </pc:sldMkLst>
        <pc:spChg chg="mod">
          <ac:chgData name="Erica Ceriotti" userId="b8ea46dc-7913-4961-bdd7-06ada39e96a7" providerId="ADAL" clId="{B6BB9E64-8AA1-4539-8E85-C96DF040DCCB}" dt="2021-01-27T14:58:11.533" v="663" actId="20577"/>
          <ac:spMkLst>
            <pc:docMk/>
            <pc:sldMk cId="1563023191" sldId="275"/>
            <ac:spMk id="2" creationId="{D51F9849-CB94-488D-885D-AA4A41996784}"/>
          </ac:spMkLst>
        </pc:spChg>
        <pc:spChg chg="ord">
          <ac:chgData name="Erica Ceriotti" userId="b8ea46dc-7913-4961-bdd7-06ada39e96a7" providerId="ADAL" clId="{B6BB9E64-8AA1-4539-8E85-C96DF040DCCB}" dt="2021-01-27T14:40:11.831" v="431" actId="26606"/>
          <ac:spMkLst>
            <pc:docMk/>
            <pc:sldMk cId="1563023191" sldId="275"/>
            <ac:spMk id="4" creationId="{3FF02C7C-DF77-4D69-9210-53D87CE6E927}"/>
          </ac:spMkLst>
        </pc:spChg>
        <pc:spChg chg="mod">
          <ac:chgData name="Erica Ceriotti" userId="b8ea46dc-7913-4961-bdd7-06ada39e96a7" providerId="ADAL" clId="{B6BB9E64-8AA1-4539-8E85-C96DF040DCCB}" dt="2021-01-27T14:58:19.991" v="665" actId="27803"/>
          <ac:spMkLst>
            <pc:docMk/>
            <pc:sldMk cId="1563023191" sldId="275"/>
            <ac:spMk id="5" creationId="{3E723D4B-7E30-4AF8-B92A-EB7B8F8AA0CA}"/>
          </ac:spMkLst>
        </pc:spChg>
        <pc:spChg chg="add del mod">
          <ac:chgData name="Erica Ceriotti" userId="b8ea46dc-7913-4961-bdd7-06ada39e96a7" providerId="ADAL" clId="{B6BB9E64-8AA1-4539-8E85-C96DF040DCCB}" dt="2021-01-27T14:36:54.517" v="363"/>
          <ac:spMkLst>
            <pc:docMk/>
            <pc:sldMk cId="1563023191" sldId="275"/>
            <ac:spMk id="5" creationId="{EDCC9E6D-41D5-4FC8-96B4-9BF1DC23E208}"/>
          </ac:spMkLst>
        </pc:spChg>
        <pc:spChg chg="mod">
          <ac:chgData name="Erica Ceriotti" userId="b8ea46dc-7913-4961-bdd7-06ada39e96a7" providerId="ADAL" clId="{B6BB9E64-8AA1-4539-8E85-C96DF040DCCB}" dt="2021-01-27T14:58:19.991" v="665" actId="27803"/>
          <ac:spMkLst>
            <pc:docMk/>
            <pc:sldMk cId="1563023191" sldId="275"/>
            <ac:spMk id="7" creationId="{F255BE8E-749A-431A-BC30-C959F879D732}"/>
          </ac:spMkLst>
        </pc:spChg>
        <pc:spChg chg="mod">
          <ac:chgData name="Erica Ceriotti" userId="b8ea46dc-7913-4961-bdd7-06ada39e96a7" providerId="ADAL" clId="{B6BB9E64-8AA1-4539-8E85-C96DF040DCCB}" dt="2021-01-27T14:58:19.991" v="665" actId="27803"/>
          <ac:spMkLst>
            <pc:docMk/>
            <pc:sldMk cId="1563023191" sldId="275"/>
            <ac:spMk id="9" creationId="{6B015E8F-2D46-4D68-9D87-A1F1D3D2F9A6}"/>
          </ac:spMkLst>
        </pc:spChg>
        <pc:spChg chg="mod">
          <ac:chgData name="Erica Ceriotti" userId="b8ea46dc-7913-4961-bdd7-06ada39e96a7" providerId="ADAL" clId="{B6BB9E64-8AA1-4539-8E85-C96DF040DCCB}" dt="2021-01-27T14:58:19.991" v="665" actId="27803"/>
          <ac:spMkLst>
            <pc:docMk/>
            <pc:sldMk cId="1563023191" sldId="275"/>
            <ac:spMk id="10" creationId="{A3341792-8DFC-4213-AC06-031E4A0F2BEC}"/>
          </ac:spMkLst>
        </pc:spChg>
        <pc:spChg chg="mod">
          <ac:chgData name="Erica Ceriotti" userId="b8ea46dc-7913-4961-bdd7-06ada39e96a7" providerId="ADAL" clId="{B6BB9E64-8AA1-4539-8E85-C96DF040DCCB}" dt="2021-01-27T14:58:19.991" v="665" actId="27803"/>
          <ac:spMkLst>
            <pc:docMk/>
            <pc:sldMk cId="1563023191" sldId="275"/>
            <ac:spMk id="11" creationId="{1837DD6A-BA88-4873-9419-FD4C00C207CD}"/>
          </ac:spMkLst>
        </pc:spChg>
        <pc:spChg chg="mod">
          <ac:chgData name="Erica Ceriotti" userId="b8ea46dc-7913-4961-bdd7-06ada39e96a7" providerId="ADAL" clId="{B6BB9E64-8AA1-4539-8E85-C96DF040DCCB}" dt="2021-01-27T14:58:19.991" v="665" actId="27803"/>
          <ac:spMkLst>
            <pc:docMk/>
            <pc:sldMk cId="1563023191" sldId="275"/>
            <ac:spMk id="12" creationId="{E1F1D532-DF5B-400B-8B02-D9B24837C2E6}"/>
          </ac:spMkLst>
        </pc:spChg>
        <pc:spChg chg="mod">
          <ac:chgData name="Erica Ceriotti" userId="b8ea46dc-7913-4961-bdd7-06ada39e96a7" providerId="ADAL" clId="{B6BB9E64-8AA1-4539-8E85-C96DF040DCCB}" dt="2021-01-27T14:58:19.991" v="665" actId="27803"/>
          <ac:spMkLst>
            <pc:docMk/>
            <pc:sldMk cId="1563023191" sldId="275"/>
            <ac:spMk id="13" creationId="{BB531EEB-C98B-4C98-A1C9-770978A90D29}"/>
          </ac:spMkLst>
        </pc:spChg>
        <pc:spChg chg="mod">
          <ac:chgData name="Erica Ceriotti" userId="b8ea46dc-7913-4961-bdd7-06ada39e96a7" providerId="ADAL" clId="{B6BB9E64-8AA1-4539-8E85-C96DF040DCCB}" dt="2021-01-27T14:58:19.991" v="665" actId="27803"/>
          <ac:spMkLst>
            <pc:docMk/>
            <pc:sldMk cId="1563023191" sldId="275"/>
            <ac:spMk id="15" creationId="{9DE3F77B-06E6-43F2-990A-EBC7769B4423}"/>
          </ac:spMkLst>
        </pc:spChg>
        <pc:spChg chg="mod">
          <ac:chgData name="Erica Ceriotti" userId="b8ea46dc-7913-4961-bdd7-06ada39e96a7" providerId="ADAL" clId="{B6BB9E64-8AA1-4539-8E85-C96DF040DCCB}" dt="2021-01-27T14:58:19.991" v="665" actId="27803"/>
          <ac:spMkLst>
            <pc:docMk/>
            <pc:sldMk cId="1563023191" sldId="275"/>
            <ac:spMk id="16" creationId="{76DC9919-7AD2-43CA-8C3D-30A772BD3924}"/>
          </ac:spMkLst>
        </pc:spChg>
        <pc:spChg chg="mod">
          <ac:chgData name="Erica Ceriotti" userId="b8ea46dc-7913-4961-bdd7-06ada39e96a7" providerId="ADAL" clId="{B6BB9E64-8AA1-4539-8E85-C96DF040DCCB}" dt="2021-01-27T14:58:19.991" v="665" actId="27803"/>
          <ac:spMkLst>
            <pc:docMk/>
            <pc:sldMk cId="1563023191" sldId="275"/>
            <ac:spMk id="17" creationId="{81745243-0F20-4ECD-9B87-5376785F0BCB}"/>
          </ac:spMkLst>
        </pc:spChg>
        <pc:spChg chg="mod">
          <ac:chgData name="Erica Ceriotti" userId="b8ea46dc-7913-4961-bdd7-06ada39e96a7" providerId="ADAL" clId="{B6BB9E64-8AA1-4539-8E85-C96DF040DCCB}" dt="2021-01-27T14:58:19.991" v="665" actId="27803"/>
          <ac:spMkLst>
            <pc:docMk/>
            <pc:sldMk cId="1563023191" sldId="275"/>
            <ac:spMk id="18" creationId="{C0D684A7-FDA4-488D-892D-DC05E0AA6C61}"/>
          </ac:spMkLst>
        </pc:spChg>
        <pc:spChg chg="mod">
          <ac:chgData name="Erica Ceriotti" userId="b8ea46dc-7913-4961-bdd7-06ada39e96a7" providerId="ADAL" clId="{B6BB9E64-8AA1-4539-8E85-C96DF040DCCB}" dt="2021-01-27T14:58:19.991" v="665" actId="27803"/>
          <ac:spMkLst>
            <pc:docMk/>
            <pc:sldMk cId="1563023191" sldId="275"/>
            <ac:spMk id="19" creationId="{EDD356DC-D84F-4237-82A9-7DB4F27C9874}"/>
          </ac:spMkLst>
        </pc:spChg>
        <pc:spChg chg="mod">
          <ac:chgData name="Erica Ceriotti" userId="b8ea46dc-7913-4961-bdd7-06ada39e96a7" providerId="ADAL" clId="{B6BB9E64-8AA1-4539-8E85-C96DF040DCCB}" dt="2021-01-27T14:58:19.991" v="665" actId="27803"/>
          <ac:spMkLst>
            <pc:docMk/>
            <pc:sldMk cId="1563023191" sldId="275"/>
            <ac:spMk id="20" creationId="{E94CFEEE-958C-49D1-8171-1E19313FE9C4}"/>
          </ac:spMkLst>
        </pc:spChg>
        <pc:spChg chg="mod">
          <ac:chgData name="Erica Ceriotti" userId="b8ea46dc-7913-4961-bdd7-06ada39e96a7" providerId="ADAL" clId="{B6BB9E64-8AA1-4539-8E85-C96DF040DCCB}" dt="2021-01-27T14:58:19.991" v="665" actId="27803"/>
          <ac:spMkLst>
            <pc:docMk/>
            <pc:sldMk cId="1563023191" sldId="275"/>
            <ac:spMk id="21" creationId="{57186A23-678B-46D8-B0B7-83E408844D85}"/>
          </ac:spMkLst>
        </pc:spChg>
        <pc:spChg chg="mod">
          <ac:chgData name="Erica Ceriotti" userId="b8ea46dc-7913-4961-bdd7-06ada39e96a7" providerId="ADAL" clId="{B6BB9E64-8AA1-4539-8E85-C96DF040DCCB}" dt="2021-01-27T14:58:19.991" v="665" actId="27803"/>
          <ac:spMkLst>
            <pc:docMk/>
            <pc:sldMk cId="1563023191" sldId="275"/>
            <ac:spMk id="23" creationId="{B1A39ED9-6419-4136-80EB-6CDE8C908B34}"/>
          </ac:spMkLst>
        </pc:spChg>
        <pc:spChg chg="mod">
          <ac:chgData name="Erica Ceriotti" userId="b8ea46dc-7913-4961-bdd7-06ada39e96a7" providerId="ADAL" clId="{B6BB9E64-8AA1-4539-8E85-C96DF040DCCB}" dt="2021-01-27T14:58:19.991" v="665" actId="27803"/>
          <ac:spMkLst>
            <pc:docMk/>
            <pc:sldMk cId="1563023191" sldId="275"/>
            <ac:spMk id="24" creationId="{A213ED72-8858-4155-9124-73216CD59504}"/>
          </ac:spMkLst>
        </pc:spChg>
        <pc:spChg chg="mod">
          <ac:chgData name="Erica Ceriotti" userId="b8ea46dc-7913-4961-bdd7-06ada39e96a7" providerId="ADAL" clId="{B6BB9E64-8AA1-4539-8E85-C96DF040DCCB}" dt="2021-01-27T14:58:19.991" v="665" actId="27803"/>
          <ac:spMkLst>
            <pc:docMk/>
            <pc:sldMk cId="1563023191" sldId="275"/>
            <ac:spMk id="25" creationId="{3A7829A0-6BBB-4AD3-9F3F-411BBFC50AF0}"/>
          </ac:spMkLst>
        </pc:spChg>
        <pc:spChg chg="mod">
          <ac:chgData name="Erica Ceriotti" userId="b8ea46dc-7913-4961-bdd7-06ada39e96a7" providerId="ADAL" clId="{B6BB9E64-8AA1-4539-8E85-C96DF040DCCB}" dt="2021-01-27T14:58:19.991" v="665" actId="27803"/>
          <ac:spMkLst>
            <pc:docMk/>
            <pc:sldMk cId="1563023191" sldId="275"/>
            <ac:spMk id="26" creationId="{F9DBE18B-911C-479B-B968-6611F868F626}"/>
          </ac:spMkLst>
        </pc:spChg>
        <pc:spChg chg="mod">
          <ac:chgData name="Erica Ceriotti" userId="b8ea46dc-7913-4961-bdd7-06ada39e96a7" providerId="ADAL" clId="{B6BB9E64-8AA1-4539-8E85-C96DF040DCCB}" dt="2021-01-27T14:58:19.991" v="665" actId="27803"/>
          <ac:spMkLst>
            <pc:docMk/>
            <pc:sldMk cId="1563023191" sldId="275"/>
            <ac:spMk id="28" creationId="{39518949-D45C-4613-B65F-DB2FAA01895E}"/>
          </ac:spMkLst>
        </pc:spChg>
        <pc:spChg chg="mod">
          <ac:chgData name="Erica Ceriotti" userId="b8ea46dc-7913-4961-bdd7-06ada39e96a7" providerId="ADAL" clId="{B6BB9E64-8AA1-4539-8E85-C96DF040DCCB}" dt="2021-01-27T14:58:19.991" v="665" actId="27803"/>
          <ac:spMkLst>
            <pc:docMk/>
            <pc:sldMk cId="1563023191" sldId="275"/>
            <ac:spMk id="29" creationId="{E2FC0116-5C37-475C-9DF5-81FAC43A88EB}"/>
          </ac:spMkLst>
        </pc:spChg>
        <pc:spChg chg="mod">
          <ac:chgData name="Erica Ceriotti" userId="b8ea46dc-7913-4961-bdd7-06ada39e96a7" providerId="ADAL" clId="{B6BB9E64-8AA1-4539-8E85-C96DF040DCCB}" dt="2021-01-27T14:58:19.991" v="665" actId="27803"/>
          <ac:spMkLst>
            <pc:docMk/>
            <pc:sldMk cId="1563023191" sldId="275"/>
            <ac:spMk id="30" creationId="{4BFAB6D3-ABE8-4571-82CD-6778ACFBDA63}"/>
          </ac:spMkLst>
        </pc:spChg>
        <pc:spChg chg="mod">
          <ac:chgData name="Erica Ceriotti" userId="b8ea46dc-7913-4961-bdd7-06ada39e96a7" providerId="ADAL" clId="{B6BB9E64-8AA1-4539-8E85-C96DF040DCCB}" dt="2021-01-27T14:58:19.991" v="665" actId="27803"/>
          <ac:spMkLst>
            <pc:docMk/>
            <pc:sldMk cId="1563023191" sldId="275"/>
            <ac:spMk id="31" creationId="{AEAB933E-E894-47E0-B478-D0A500EA5D52}"/>
          </ac:spMkLst>
        </pc:spChg>
        <pc:spChg chg="mod">
          <ac:chgData name="Erica Ceriotti" userId="b8ea46dc-7913-4961-bdd7-06ada39e96a7" providerId="ADAL" clId="{B6BB9E64-8AA1-4539-8E85-C96DF040DCCB}" dt="2021-01-27T14:58:19.991" v="665" actId="27803"/>
          <ac:spMkLst>
            <pc:docMk/>
            <pc:sldMk cId="1563023191" sldId="275"/>
            <ac:spMk id="32" creationId="{0DD3FB49-91B1-4C4A-B4AA-C2EE6A9BD2ED}"/>
          </ac:spMkLst>
        </pc:spChg>
        <pc:spChg chg="mod">
          <ac:chgData name="Erica Ceriotti" userId="b8ea46dc-7913-4961-bdd7-06ada39e96a7" providerId="ADAL" clId="{B6BB9E64-8AA1-4539-8E85-C96DF040DCCB}" dt="2021-01-27T14:58:19.991" v="665" actId="27803"/>
          <ac:spMkLst>
            <pc:docMk/>
            <pc:sldMk cId="1563023191" sldId="275"/>
            <ac:spMk id="33" creationId="{63E05CAC-288F-448F-8082-4086331CECBB}"/>
          </ac:spMkLst>
        </pc:spChg>
        <pc:spChg chg="mod">
          <ac:chgData name="Erica Ceriotti" userId="b8ea46dc-7913-4961-bdd7-06ada39e96a7" providerId="ADAL" clId="{B6BB9E64-8AA1-4539-8E85-C96DF040DCCB}" dt="2021-01-27T14:58:19.991" v="665" actId="27803"/>
          <ac:spMkLst>
            <pc:docMk/>
            <pc:sldMk cId="1563023191" sldId="275"/>
            <ac:spMk id="35" creationId="{92F2DAF3-D43D-494C-AE3E-F5EA97CD698A}"/>
          </ac:spMkLst>
        </pc:spChg>
        <pc:spChg chg="mod">
          <ac:chgData name="Erica Ceriotti" userId="b8ea46dc-7913-4961-bdd7-06ada39e96a7" providerId="ADAL" clId="{B6BB9E64-8AA1-4539-8E85-C96DF040DCCB}" dt="2021-01-27T14:58:19.991" v="665" actId="27803"/>
          <ac:spMkLst>
            <pc:docMk/>
            <pc:sldMk cId="1563023191" sldId="275"/>
            <ac:spMk id="36" creationId="{262A18D0-F22C-4E0E-8928-7AB6669F93CB}"/>
          </ac:spMkLst>
        </pc:spChg>
        <pc:spChg chg="mod">
          <ac:chgData name="Erica Ceriotti" userId="b8ea46dc-7913-4961-bdd7-06ada39e96a7" providerId="ADAL" clId="{B6BB9E64-8AA1-4539-8E85-C96DF040DCCB}" dt="2021-01-27T14:58:19.991" v="665" actId="27803"/>
          <ac:spMkLst>
            <pc:docMk/>
            <pc:sldMk cId="1563023191" sldId="275"/>
            <ac:spMk id="37" creationId="{86F10E94-19C4-4CC8-B842-9698EC7119D0}"/>
          </ac:spMkLst>
        </pc:spChg>
        <pc:spChg chg="mod">
          <ac:chgData name="Erica Ceriotti" userId="b8ea46dc-7913-4961-bdd7-06ada39e96a7" providerId="ADAL" clId="{B6BB9E64-8AA1-4539-8E85-C96DF040DCCB}" dt="2021-01-27T14:58:19.991" v="665" actId="27803"/>
          <ac:spMkLst>
            <pc:docMk/>
            <pc:sldMk cId="1563023191" sldId="275"/>
            <ac:spMk id="38" creationId="{D3BD9341-5C3C-4A0B-B0A1-38CAEBCD3C40}"/>
          </ac:spMkLst>
        </pc:spChg>
        <pc:spChg chg="mod">
          <ac:chgData name="Erica Ceriotti" userId="b8ea46dc-7913-4961-bdd7-06ada39e96a7" providerId="ADAL" clId="{B6BB9E64-8AA1-4539-8E85-C96DF040DCCB}" dt="2021-01-27T14:58:19.991" v="665" actId="27803"/>
          <ac:spMkLst>
            <pc:docMk/>
            <pc:sldMk cId="1563023191" sldId="275"/>
            <ac:spMk id="40" creationId="{6ADD11BE-B67A-4A3D-B312-59906C342E96}"/>
          </ac:spMkLst>
        </pc:spChg>
        <pc:spChg chg="mod">
          <ac:chgData name="Erica Ceriotti" userId="b8ea46dc-7913-4961-bdd7-06ada39e96a7" providerId="ADAL" clId="{B6BB9E64-8AA1-4539-8E85-C96DF040DCCB}" dt="2021-01-27T14:58:19.991" v="665" actId="27803"/>
          <ac:spMkLst>
            <pc:docMk/>
            <pc:sldMk cId="1563023191" sldId="275"/>
            <ac:spMk id="41" creationId="{3555A3CC-32D4-4995-96ED-8FCACE5D00C4}"/>
          </ac:spMkLst>
        </pc:spChg>
        <pc:spChg chg="mod">
          <ac:chgData name="Erica Ceriotti" userId="b8ea46dc-7913-4961-bdd7-06ada39e96a7" providerId="ADAL" clId="{B6BB9E64-8AA1-4539-8E85-C96DF040DCCB}" dt="2021-01-27T14:58:19.991" v="665" actId="27803"/>
          <ac:spMkLst>
            <pc:docMk/>
            <pc:sldMk cId="1563023191" sldId="275"/>
            <ac:spMk id="42" creationId="{596A5DA3-E633-4624-83AF-AD0C20573891}"/>
          </ac:spMkLst>
        </pc:spChg>
        <pc:spChg chg="mod">
          <ac:chgData name="Erica Ceriotti" userId="b8ea46dc-7913-4961-bdd7-06ada39e96a7" providerId="ADAL" clId="{B6BB9E64-8AA1-4539-8E85-C96DF040DCCB}" dt="2021-01-27T14:58:19.991" v="665" actId="27803"/>
          <ac:spMkLst>
            <pc:docMk/>
            <pc:sldMk cId="1563023191" sldId="275"/>
            <ac:spMk id="43" creationId="{F1961AC5-281D-45C4-B98B-E0693DE9F07E}"/>
          </ac:spMkLst>
        </pc:spChg>
        <pc:spChg chg="mod">
          <ac:chgData name="Erica Ceriotti" userId="b8ea46dc-7913-4961-bdd7-06ada39e96a7" providerId="ADAL" clId="{B6BB9E64-8AA1-4539-8E85-C96DF040DCCB}" dt="2021-01-27T14:58:19.991" v="665" actId="27803"/>
          <ac:spMkLst>
            <pc:docMk/>
            <pc:sldMk cId="1563023191" sldId="275"/>
            <ac:spMk id="44" creationId="{3AC3AAC2-4701-4470-A9EC-20491F39C807}"/>
          </ac:spMkLst>
        </pc:spChg>
        <pc:spChg chg="mod">
          <ac:chgData name="Erica Ceriotti" userId="b8ea46dc-7913-4961-bdd7-06ada39e96a7" providerId="ADAL" clId="{B6BB9E64-8AA1-4539-8E85-C96DF040DCCB}" dt="2021-01-27T14:58:19.991" v="665" actId="27803"/>
          <ac:spMkLst>
            <pc:docMk/>
            <pc:sldMk cId="1563023191" sldId="275"/>
            <ac:spMk id="45" creationId="{10577C62-89C9-4629-A07A-B38B601552AC}"/>
          </ac:spMkLst>
        </pc:spChg>
        <pc:spChg chg="mod">
          <ac:chgData name="Erica Ceriotti" userId="b8ea46dc-7913-4961-bdd7-06ada39e96a7" providerId="ADAL" clId="{B6BB9E64-8AA1-4539-8E85-C96DF040DCCB}" dt="2021-01-27T14:58:19.991" v="665" actId="27803"/>
          <ac:spMkLst>
            <pc:docMk/>
            <pc:sldMk cId="1563023191" sldId="275"/>
            <ac:spMk id="46" creationId="{430D05F3-F92A-4FCC-8D4E-0D3C778A1E2B}"/>
          </ac:spMkLst>
        </pc:spChg>
        <pc:spChg chg="mod">
          <ac:chgData name="Erica Ceriotti" userId="b8ea46dc-7913-4961-bdd7-06ada39e96a7" providerId="ADAL" clId="{B6BB9E64-8AA1-4539-8E85-C96DF040DCCB}" dt="2021-01-27T14:58:19.991" v="665" actId="27803"/>
          <ac:spMkLst>
            <pc:docMk/>
            <pc:sldMk cId="1563023191" sldId="275"/>
            <ac:spMk id="47" creationId="{91FB0ABE-8275-4BCA-BCB0-31722EFBC1F0}"/>
          </ac:spMkLst>
        </pc:spChg>
        <pc:spChg chg="mod">
          <ac:chgData name="Erica Ceriotti" userId="b8ea46dc-7913-4961-bdd7-06ada39e96a7" providerId="ADAL" clId="{B6BB9E64-8AA1-4539-8E85-C96DF040DCCB}" dt="2021-01-27T14:58:19.991" v="665" actId="27803"/>
          <ac:spMkLst>
            <pc:docMk/>
            <pc:sldMk cId="1563023191" sldId="275"/>
            <ac:spMk id="48" creationId="{5B677152-A6CF-445C-8681-66CCC56FF781}"/>
          </ac:spMkLst>
        </pc:spChg>
        <pc:spChg chg="mod">
          <ac:chgData name="Erica Ceriotti" userId="b8ea46dc-7913-4961-bdd7-06ada39e96a7" providerId="ADAL" clId="{B6BB9E64-8AA1-4539-8E85-C96DF040DCCB}" dt="2021-01-27T14:58:19.991" v="665" actId="27803"/>
          <ac:spMkLst>
            <pc:docMk/>
            <pc:sldMk cId="1563023191" sldId="275"/>
            <ac:spMk id="50" creationId="{42F452C2-C05A-4764-A910-F01A7E57AF15}"/>
          </ac:spMkLst>
        </pc:spChg>
        <pc:spChg chg="mod">
          <ac:chgData name="Erica Ceriotti" userId="b8ea46dc-7913-4961-bdd7-06ada39e96a7" providerId="ADAL" clId="{B6BB9E64-8AA1-4539-8E85-C96DF040DCCB}" dt="2021-01-27T14:58:19.991" v="665" actId="27803"/>
          <ac:spMkLst>
            <pc:docMk/>
            <pc:sldMk cId="1563023191" sldId="275"/>
            <ac:spMk id="51" creationId="{41E77B57-096F-4525-8864-7AD972CAF225}"/>
          </ac:spMkLst>
        </pc:spChg>
        <pc:spChg chg="mod">
          <ac:chgData name="Erica Ceriotti" userId="b8ea46dc-7913-4961-bdd7-06ada39e96a7" providerId="ADAL" clId="{B6BB9E64-8AA1-4539-8E85-C96DF040DCCB}" dt="2021-01-27T14:58:19.991" v="665" actId="27803"/>
          <ac:spMkLst>
            <pc:docMk/>
            <pc:sldMk cId="1563023191" sldId="275"/>
            <ac:spMk id="52" creationId="{6F530686-0DA6-42EE-BB9E-FC56E892AF49}"/>
          </ac:spMkLst>
        </pc:spChg>
        <pc:spChg chg="mod">
          <ac:chgData name="Erica Ceriotti" userId="b8ea46dc-7913-4961-bdd7-06ada39e96a7" providerId="ADAL" clId="{B6BB9E64-8AA1-4539-8E85-C96DF040DCCB}" dt="2021-01-27T14:58:19.991" v="665" actId="27803"/>
          <ac:spMkLst>
            <pc:docMk/>
            <pc:sldMk cId="1563023191" sldId="275"/>
            <ac:spMk id="53" creationId="{44F42797-6D49-4B1A-8504-1F1A3FAD0D20}"/>
          </ac:spMkLst>
        </pc:spChg>
        <pc:spChg chg="mod">
          <ac:chgData name="Erica Ceriotti" userId="b8ea46dc-7913-4961-bdd7-06ada39e96a7" providerId="ADAL" clId="{B6BB9E64-8AA1-4539-8E85-C96DF040DCCB}" dt="2021-01-27T14:58:19.991" v="665" actId="27803"/>
          <ac:spMkLst>
            <pc:docMk/>
            <pc:sldMk cId="1563023191" sldId="275"/>
            <ac:spMk id="54" creationId="{B848DA1F-50DB-4BB6-8D98-CEF6DCFB6063}"/>
          </ac:spMkLst>
        </pc:spChg>
        <pc:spChg chg="mod">
          <ac:chgData name="Erica Ceriotti" userId="b8ea46dc-7913-4961-bdd7-06ada39e96a7" providerId="ADAL" clId="{B6BB9E64-8AA1-4539-8E85-C96DF040DCCB}" dt="2021-01-27T14:58:19.991" v="665" actId="27803"/>
          <ac:spMkLst>
            <pc:docMk/>
            <pc:sldMk cId="1563023191" sldId="275"/>
            <ac:spMk id="55" creationId="{D3C4F5FA-EE3B-4C94-975C-94C17C2B7323}"/>
          </ac:spMkLst>
        </pc:spChg>
        <pc:spChg chg="mod">
          <ac:chgData name="Erica Ceriotti" userId="b8ea46dc-7913-4961-bdd7-06ada39e96a7" providerId="ADAL" clId="{B6BB9E64-8AA1-4539-8E85-C96DF040DCCB}" dt="2021-01-27T14:58:19.991" v="665" actId="27803"/>
          <ac:spMkLst>
            <pc:docMk/>
            <pc:sldMk cId="1563023191" sldId="275"/>
            <ac:spMk id="57" creationId="{F8D35D1F-2A73-462E-B9A1-429D1B51C83F}"/>
          </ac:spMkLst>
        </pc:spChg>
        <pc:spChg chg="mod">
          <ac:chgData name="Erica Ceriotti" userId="b8ea46dc-7913-4961-bdd7-06ada39e96a7" providerId="ADAL" clId="{B6BB9E64-8AA1-4539-8E85-C96DF040DCCB}" dt="2021-01-27T14:58:19.991" v="665" actId="27803"/>
          <ac:spMkLst>
            <pc:docMk/>
            <pc:sldMk cId="1563023191" sldId="275"/>
            <ac:spMk id="59" creationId="{2996F5DC-1B67-461D-9C36-62A740181A6C}"/>
          </ac:spMkLst>
        </pc:spChg>
        <pc:spChg chg="mod">
          <ac:chgData name="Erica Ceriotti" userId="b8ea46dc-7913-4961-bdd7-06ada39e96a7" providerId="ADAL" clId="{B6BB9E64-8AA1-4539-8E85-C96DF040DCCB}" dt="2021-01-27T14:58:19.991" v="665" actId="27803"/>
          <ac:spMkLst>
            <pc:docMk/>
            <pc:sldMk cId="1563023191" sldId="275"/>
            <ac:spMk id="60" creationId="{15511039-65F2-4767-921B-163F9F192E2E}"/>
          </ac:spMkLst>
        </pc:spChg>
        <pc:spChg chg="mod">
          <ac:chgData name="Erica Ceriotti" userId="b8ea46dc-7913-4961-bdd7-06ada39e96a7" providerId="ADAL" clId="{B6BB9E64-8AA1-4539-8E85-C96DF040DCCB}" dt="2021-01-27T14:58:19.991" v="665" actId="27803"/>
          <ac:spMkLst>
            <pc:docMk/>
            <pc:sldMk cId="1563023191" sldId="275"/>
            <ac:spMk id="61" creationId="{1AA993A3-5BCA-41A1-B97E-76487319F5E3}"/>
          </ac:spMkLst>
        </pc:spChg>
        <pc:spChg chg="mod">
          <ac:chgData name="Erica Ceriotti" userId="b8ea46dc-7913-4961-bdd7-06ada39e96a7" providerId="ADAL" clId="{B6BB9E64-8AA1-4539-8E85-C96DF040DCCB}" dt="2021-01-27T14:58:19.991" v="665" actId="27803"/>
          <ac:spMkLst>
            <pc:docMk/>
            <pc:sldMk cId="1563023191" sldId="275"/>
            <ac:spMk id="62" creationId="{56F16165-EFD1-46DC-8224-0824FB02692F}"/>
          </ac:spMkLst>
        </pc:spChg>
        <pc:spChg chg="add del">
          <ac:chgData name="Erica Ceriotti" userId="b8ea46dc-7913-4961-bdd7-06ada39e96a7" providerId="ADAL" clId="{B6BB9E64-8AA1-4539-8E85-C96DF040DCCB}" dt="2021-01-27T14:42:28.540" v="477"/>
          <ac:spMkLst>
            <pc:docMk/>
            <pc:sldMk cId="1563023191" sldId="275"/>
            <ac:spMk id="63" creationId="{823AC064-BC96-4F32-8AE1-B2FD38754823}"/>
          </ac:spMkLst>
        </pc:spChg>
        <pc:spChg chg="mod">
          <ac:chgData name="Erica Ceriotti" userId="b8ea46dc-7913-4961-bdd7-06ada39e96a7" providerId="ADAL" clId="{B6BB9E64-8AA1-4539-8E85-C96DF040DCCB}" dt="2021-01-27T14:58:19.991" v="665" actId="27803"/>
          <ac:spMkLst>
            <pc:docMk/>
            <pc:sldMk cId="1563023191" sldId="275"/>
            <ac:spMk id="64" creationId="{05597BEB-AB39-48E8-9A1A-7F7DFB1CE845}"/>
          </ac:spMkLst>
        </pc:spChg>
        <pc:spChg chg="mod">
          <ac:chgData name="Erica Ceriotti" userId="b8ea46dc-7913-4961-bdd7-06ada39e96a7" providerId="ADAL" clId="{B6BB9E64-8AA1-4539-8E85-C96DF040DCCB}" dt="2021-01-27T14:58:19.991" v="665" actId="27803"/>
          <ac:spMkLst>
            <pc:docMk/>
            <pc:sldMk cId="1563023191" sldId="275"/>
            <ac:spMk id="65" creationId="{272E93A9-55A4-4227-BD22-B69F22DB3D35}"/>
          </ac:spMkLst>
        </pc:spChg>
        <pc:spChg chg="mod">
          <ac:chgData name="Erica Ceriotti" userId="b8ea46dc-7913-4961-bdd7-06ada39e96a7" providerId="ADAL" clId="{B6BB9E64-8AA1-4539-8E85-C96DF040DCCB}" dt="2021-01-27T14:58:19.991" v="665" actId="27803"/>
          <ac:spMkLst>
            <pc:docMk/>
            <pc:sldMk cId="1563023191" sldId="275"/>
            <ac:spMk id="66" creationId="{CD0F9FFC-D987-4BD1-9B41-DB575A5C83AE}"/>
          </ac:spMkLst>
        </pc:spChg>
        <pc:spChg chg="mod">
          <ac:chgData name="Erica Ceriotti" userId="b8ea46dc-7913-4961-bdd7-06ada39e96a7" providerId="ADAL" clId="{B6BB9E64-8AA1-4539-8E85-C96DF040DCCB}" dt="2021-01-27T14:58:19.991" v="665" actId="27803"/>
          <ac:spMkLst>
            <pc:docMk/>
            <pc:sldMk cId="1563023191" sldId="275"/>
            <ac:spMk id="67" creationId="{ECBF0CB2-3D99-4458-A0F6-20534366141C}"/>
          </ac:spMkLst>
        </pc:spChg>
        <pc:spChg chg="mod">
          <ac:chgData name="Erica Ceriotti" userId="b8ea46dc-7913-4961-bdd7-06ada39e96a7" providerId="ADAL" clId="{B6BB9E64-8AA1-4539-8E85-C96DF040DCCB}" dt="2021-01-27T14:58:19.991" v="665" actId="27803"/>
          <ac:spMkLst>
            <pc:docMk/>
            <pc:sldMk cId="1563023191" sldId="275"/>
            <ac:spMk id="68" creationId="{F202282F-1FC8-45E0-AF4D-46ECE268F1D0}"/>
          </ac:spMkLst>
        </pc:spChg>
        <pc:spChg chg="mod">
          <ac:chgData name="Erica Ceriotti" userId="b8ea46dc-7913-4961-bdd7-06ada39e96a7" providerId="ADAL" clId="{B6BB9E64-8AA1-4539-8E85-C96DF040DCCB}" dt="2021-01-27T14:58:19.991" v="665" actId="27803"/>
          <ac:spMkLst>
            <pc:docMk/>
            <pc:sldMk cId="1563023191" sldId="275"/>
            <ac:spMk id="69" creationId="{533403D0-7C1E-4149-9989-02E7FB8B7C04}"/>
          </ac:spMkLst>
        </pc:spChg>
        <pc:spChg chg="mod">
          <ac:chgData name="Erica Ceriotti" userId="b8ea46dc-7913-4961-bdd7-06ada39e96a7" providerId="ADAL" clId="{B6BB9E64-8AA1-4539-8E85-C96DF040DCCB}" dt="2021-01-27T14:58:19.991" v="665" actId="27803"/>
          <ac:spMkLst>
            <pc:docMk/>
            <pc:sldMk cId="1563023191" sldId="275"/>
            <ac:spMk id="71" creationId="{AB501C99-F3E7-4A23-A62A-4D10549D20C8}"/>
          </ac:spMkLst>
        </pc:spChg>
        <pc:spChg chg="mod">
          <ac:chgData name="Erica Ceriotti" userId="b8ea46dc-7913-4961-bdd7-06ada39e96a7" providerId="ADAL" clId="{B6BB9E64-8AA1-4539-8E85-C96DF040DCCB}" dt="2021-01-27T14:58:19.991" v="665" actId="27803"/>
          <ac:spMkLst>
            <pc:docMk/>
            <pc:sldMk cId="1563023191" sldId="275"/>
            <ac:spMk id="72" creationId="{67C3AE33-A43F-41DA-BA2E-356CD559CD46}"/>
          </ac:spMkLst>
        </pc:spChg>
        <pc:spChg chg="mod">
          <ac:chgData name="Erica Ceriotti" userId="b8ea46dc-7913-4961-bdd7-06ada39e96a7" providerId="ADAL" clId="{B6BB9E64-8AA1-4539-8E85-C96DF040DCCB}" dt="2021-01-27T14:58:19.991" v="665" actId="27803"/>
          <ac:spMkLst>
            <pc:docMk/>
            <pc:sldMk cId="1563023191" sldId="275"/>
            <ac:spMk id="73" creationId="{1DC7455B-5204-4C4F-8CC7-D78F39E2A336}"/>
          </ac:spMkLst>
        </pc:spChg>
        <pc:spChg chg="mod">
          <ac:chgData name="Erica Ceriotti" userId="b8ea46dc-7913-4961-bdd7-06ada39e96a7" providerId="ADAL" clId="{B6BB9E64-8AA1-4539-8E85-C96DF040DCCB}" dt="2021-01-27T14:58:19.991" v="665" actId="27803"/>
          <ac:spMkLst>
            <pc:docMk/>
            <pc:sldMk cId="1563023191" sldId="275"/>
            <ac:spMk id="74" creationId="{D55BAB90-A3A7-4639-AB89-B5815E4DB6A0}"/>
          </ac:spMkLst>
        </pc:spChg>
        <pc:spChg chg="mod">
          <ac:chgData name="Erica Ceriotti" userId="b8ea46dc-7913-4961-bdd7-06ada39e96a7" providerId="ADAL" clId="{B6BB9E64-8AA1-4539-8E85-C96DF040DCCB}" dt="2021-01-27T14:58:19.991" v="665" actId="27803"/>
          <ac:spMkLst>
            <pc:docMk/>
            <pc:sldMk cId="1563023191" sldId="275"/>
            <ac:spMk id="75" creationId="{C2106060-7726-4170-AAF1-82D2BFDD9546}"/>
          </ac:spMkLst>
        </pc:spChg>
        <pc:spChg chg="mod">
          <ac:chgData name="Erica Ceriotti" userId="b8ea46dc-7913-4961-bdd7-06ada39e96a7" providerId="ADAL" clId="{B6BB9E64-8AA1-4539-8E85-C96DF040DCCB}" dt="2021-01-27T14:58:19.991" v="665" actId="27803"/>
          <ac:spMkLst>
            <pc:docMk/>
            <pc:sldMk cId="1563023191" sldId="275"/>
            <ac:spMk id="76" creationId="{2031BB73-3526-4F29-861F-0E3D367091BA}"/>
          </ac:spMkLst>
        </pc:spChg>
        <pc:spChg chg="mod">
          <ac:chgData name="Erica Ceriotti" userId="b8ea46dc-7913-4961-bdd7-06ada39e96a7" providerId="ADAL" clId="{B6BB9E64-8AA1-4539-8E85-C96DF040DCCB}" dt="2021-01-27T14:58:19.991" v="665" actId="27803"/>
          <ac:spMkLst>
            <pc:docMk/>
            <pc:sldMk cId="1563023191" sldId="275"/>
            <ac:spMk id="77" creationId="{002B8217-B269-4125-AC69-5A9B1333B5F5}"/>
          </ac:spMkLst>
        </pc:spChg>
        <pc:spChg chg="mod">
          <ac:chgData name="Erica Ceriotti" userId="b8ea46dc-7913-4961-bdd7-06ada39e96a7" providerId="ADAL" clId="{B6BB9E64-8AA1-4539-8E85-C96DF040DCCB}" dt="2021-01-27T14:58:19.991" v="665" actId="27803"/>
          <ac:spMkLst>
            <pc:docMk/>
            <pc:sldMk cId="1563023191" sldId="275"/>
            <ac:spMk id="79" creationId="{ACC43A31-0E61-4BC2-B433-521F45C25DC4}"/>
          </ac:spMkLst>
        </pc:spChg>
        <pc:spChg chg="mod">
          <ac:chgData name="Erica Ceriotti" userId="b8ea46dc-7913-4961-bdd7-06ada39e96a7" providerId="ADAL" clId="{B6BB9E64-8AA1-4539-8E85-C96DF040DCCB}" dt="2021-01-27T14:58:19.991" v="665" actId="27803"/>
          <ac:spMkLst>
            <pc:docMk/>
            <pc:sldMk cId="1563023191" sldId="275"/>
            <ac:spMk id="80" creationId="{66ED86E6-6BF1-4E7F-A06B-6DA9E7238737}"/>
          </ac:spMkLst>
        </pc:spChg>
        <pc:spChg chg="mod">
          <ac:chgData name="Erica Ceriotti" userId="b8ea46dc-7913-4961-bdd7-06ada39e96a7" providerId="ADAL" clId="{B6BB9E64-8AA1-4539-8E85-C96DF040DCCB}" dt="2021-01-27T14:58:19.991" v="665" actId="27803"/>
          <ac:spMkLst>
            <pc:docMk/>
            <pc:sldMk cId="1563023191" sldId="275"/>
            <ac:spMk id="81" creationId="{4B29F614-4F64-401E-87F1-0C01E56EC20A}"/>
          </ac:spMkLst>
        </pc:spChg>
        <pc:spChg chg="mod">
          <ac:chgData name="Erica Ceriotti" userId="b8ea46dc-7913-4961-bdd7-06ada39e96a7" providerId="ADAL" clId="{B6BB9E64-8AA1-4539-8E85-C96DF040DCCB}" dt="2021-01-27T14:58:19.991" v="665" actId="27803"/>
          <ac:spMkLst>
            <pc:docMk/>
            <pc:sldMk cId="1563023191" sldId="275"/>
            <ac:spMk id="82" creationId="{795DE437-3329-4FB9-B3DA-3BB695CA2427}"/>
          </ac:spMkLst>
        </pc:spChg>
        <pc:spChg chg="mod">
          <ac:chgData name="Erica Ceriotti" userId="b8ea46dc-7913-4961-bdd7-06ada39e96a7" providerId="ADAL" clId="{B6BB9E64-8AA1-4539-8E85-C96DF040DCCB}" dt="2021-01-27T14:58:19.991" v="665" actId="27803"/>
          <ac:spMkLst>
            <pc:docMk/>
            <pc:sldMk cId="1563023191" sldId="275"/>
            <ac:spMk id="83" creationId="{5A0C773E-8BF7-4583-92A0-A6CAB4D8D928}"/>
          </ac:spMkLst>
        </pc:spChg>
        <pc:spChg chg="mod">
          <ac:chgData name="Erica Ceriotti" userId="b8ea46dc-7913-4961-bdd7-06ada39e96a7" providerId="ADAL" clId="{B6BB9E64-8AA1-4539-8E85-C96DF040DCCB}" dt="2021-01-27T14:58:19.991" v="665" actId="27803"/>
          <ac:spMkLst>
            <pc:docMk/>
            <pc:sldMk cId="1563023191" sldId="275"/>
            <ac:spMk id="84" creationId="{0F21D44A-30B5-4B2A-8836-5BA3756CFF0A}"/>
          </ac:spMkLst>
        </pc:spChg>
        <pc:spChg chg="mod">
          <ac:chgData name="Erica Ceriotti" userId="b8ea46dc-7913-4961-bdd7-06ada39e96a7" providerId="ADAL" clId="{B6BB9E64-8AA1-4539-8E85-C96DF040DCCB}" dt="2021-01-27T14:58:19.991" v="665" actId="27803"/>
          <ac:spMkLst>
            <pc:docMk/>
            <pc:sldMk cId="1563023191" sldId="275"/>
            <ac:spMk id="85" creationId="{38CFF2AB-B05D-4E7E-94E7-9E8AEF7E2BB0}"/>
          </ac:spMkLst>
        </pc:spChg>
        <pc:spChg chg="mod">
          <ac:chgData name="Erica Ceriotti" userId="b8ea46dc-7913-4961-bdd7-06ada39e96a7" providerId="ADAL" clId="{B6BB9E64-8AA1-4539-8E85-C96DF040DCCB}" dt="2021-01-27T14:58:19.991" v="665" actId="27803"/>
          <ac:spMkLst>
            <pc:docMk/>
            <pc:sldMk cId="1563023191" sldId="275"/>
            <ac:spMk id="86" creationId="{957739FE-8959-4BBF-8D15-1D149DF5D54B}"/>
          </ac:spMkLst>
        </pc:spChg>
        <pc:spChg chg="mod">
          <ac:chgData name="Erica Ceriotti" userId="b8ea46dc-7913-4961-bdd7-06ada39e96a7" providerId="ADAL" clId="{B6BB9E64-8AA1-4539-8E85-C96DF040DCCB}" dt="2021-01-27T14:58:19.991" v="665" actId="27803"/>
          <ac:spMkLst>
            <pc:docMk/>
            <pc:sldMk cId="1563023191" sldId="275"/>
            <ac:spMk id="87" creationId="{EC4343A8-C31E-4EB9-916C-36C301FBED67}"/>
          </ac:spMkLst>
        </pc:spChg>
        <pc:spChg chg="mod">
          <ac:chgData name="Erica Ceriotti" userId="b8ea46dc-7913-4961-bdd7-06ada39e96a7" providerId="ADAL" clId="{B6BB9E64-8AA1-4539-8E85-C96DF040DCCB}" dt="2021-01-27T14:58:19.991" v="665" actId="27803"/>
          <ac:spMkLst>
            <pc:docMk/>
            <pc:sldMk cId="1563023191" sldId="275"/>
            <ac:spMk id="89" creationId="{E07C84A6-6C04-4917-A774-146009E7549D}"/>
          </ac:spMkLst>
        </pc:spChg>
        <pc:spChg chg="mod">
          <ac:chgData name="Erica Ceriotti" userId="b8ea46dc-7913-4961-bdd7-06ada39e96a7" providerId="ADAL" clId="{B6BB9E64-8AA1-4539-8E85-C96DF040DCCB}" dt="2021-01-27T14:58:19.991" v="665" actId="27803"/>
          <ac:spMkLst>
            <pc:docMk/>
            <pc:sldMk cId="1563023191" sldId="275"/>
            <ac:spMk id="90" creationId="{9A7AC11C-DE6D-49B4-93A6-41DB85BDD3A0}"/>
          </ac:spMkLst>
        </pc:spChg>
        <pc:spChg chg="mod">
          <ac:chgData name="Erica Ceriotti" userId="b8ea46dc-7913-4961-bdd7-06ada39e96a7" providerId="ADAL" clId="{B6BB9E64-8AA1-4539-8E85-C96DF040DCCB}" dt="2021-01-27T14:58:19.991" v="665" actId="27803"/>
          <ac:spMkLst>
            <pc:docMk/>
            <pc:sldMk cId="1563023191" sldId="275"/>
            <ac:spMk id="91" creationId="{404A2610-5FAE-4E3A-9692-1005F0301960}"/>
          </ac:spMkLst>
        </pc:spChg>
        <pc:spChg chg="mod">
          <ac:chgData name="Erica Ceriotti" userId="b8ea46dc-7913-4961-bdd7-06ada39e96a7" providerId="ADAL" clId="{B6BB9E64-8AA1-4539-8E85-C96DF040DCCB}" dt="2021-01-27T14:58:19.991" v="665" actId="27803"/>
          <ac:spMkLst>
            <pc:docMk/>
            <pc:sldMk cId="1563023191" sldId="275"/>
            <ac:spMk id="92" creationId="{C9CC05F8-1220-41BB-851B-8B84D1AC7863}"/>
          </ac:spMkLst>
        </pc:spChg>
        <pc:spChg chg="mod">
          <ac:chgData name="Erica Ceriotti" userId="b8ea46dc-7913-4961-bdd7-06ada39e96a7" providerId="ADAL" clId="{B6BB9E64-8AA1-4539-8E85-C96DF040DCCB}" dt="2021-01-27T14:58:19.991" v="665" actId="27803"/>
          <ac:spMkLst>
            <pc:docMk/>
            <pc:sldMk cId="1563023191" sldId="275"/>
            <ac:spMk id="93" creationId="{7B18B682-5EC0-47E4-B03E-54E9F7326CEC}"/>
          </ac:spMkLst>
        </pc:spChg>
        <pc:spChg chg="mod">
          <ac:chgData name="Erica Ceriotti" userId="b8ea46dc-7913-4961-bdd7-06ada39e96a7" providerId="ADAL" clId="{B6BB9E64-8AA1-4539-8E85-C96DF040DCCB}" dt="2021-01-27T14:58:19.991" v="665" actId="27803"/>
          <ac:spMkLst>
            <pc:docMk/>
            <pc:sldMk cId="1563023191" sldId="275"/>
            <ac:spMk id="94" creationId="{6F86D8C1-FCA4-4DBF-BE76-0389874B4D05}"/>
          </ac:spMkLst>
        </pc:spChg>
        <pc:spChg chg="mod">
          <ac:chgData name="Erica Ceriotti" userId="b8ea46dc-7913-4961-bdd7-06ada39e96a7" providerId="ADAL" clId="{B6BB9E64-8AA1-4539-8E85-C96DF040DCCB}" dt="2021-01-27T14:58:19.991" v="665" actId="27803"/>
          <ac:spMkLst>
            <pc:docMk/>
            <pc:sldMk cId="1563023191" sldId="275"/>
            <ac:spMk id="96" creationId="{C498323D-5301-486C-AD57-1BBB2AC5FBDA}"/>
          </ac:spMkLst>
        </pc:spChg>
        <pc:spChg chg="mod">
          <ac:chgData name="Erica Ceriotti" userId="b8ea46dc-7913-4961-bdd7-06ada39e96a7" providerId="ADAL" clId="{B6BB9E64-8AA1-4539-8E85-C96DF040DCCB}" dt="2021-01-27T14:58:19.991" v="665" actId="27803"/>
          <ac:spMkLst>
            <pc:docMk/>
            <pc:sldMk cId="1563023191" sldId="275"/>
            <ac:spMk id="97" creationId="{3AAB6415-32C1-412A-8A07-0A241690C159}"/>
          </ac:spMkLst>
        </pc:spChg>
        <pc:spChg chg="mod">
          <ac:chgData name="Erica Ceriotti" userId="b8ea46dc-7913-4961-bdd7-06ada39e96a7" providerId="ADAL" clId="{B6BB9E64-8AA1-4539-8E85-C96DF040DCCB}" dt="2021-01-27T14:58:19.991" v="665" actId="27803"/>
          <ac:spMkLst>
            <pc:docMk/>
            <pc:sldMk cId="1563023191" sldId="275"/>
            <ac:spMk id="98" creationId="{D1D5CFF6-075E-4ADE-B631-50E608AB549F}"/>
          </ac:spMkLst>
        </pc:spChg>
        <pc:spChg chg="mod">
          <ac:chgData name="Erica Ceriotti" userId="b8ea46dc-7913-4961-bdd7-06ada39e96a7" providerId="ADAL" clId="{B6BB9E64-8AA1-4539-8E85-C96DF040DCCB}" dt="2021-01-27T14:58:19.991" v="665" actId="27803"/>
          <ac:spMkLst>
            <pc:docMk/>
            <pc:sldMk cId="1563023191" sldId="275"/>
            <ac:spMk id="99" creationId="{127DC204-9E8F-4AC0-B616-D95539817663}"/>
          </ac:spMkLst>
        </pc:spChg>
        <pc:spChg chg="mod">
          <ac:chgData name="Erica Ceriotti" userId="b8ea46dc-7913-4961-bdd7-06ada39e96a7" providerId="ADAL" clId="{B6BB9E64-8AA1-4539-8E85-C96DF040DCCB}" dt="2021-01-27T14:58:19.991" v="665" actId="27803"/>
          <ac:spMkLst>
            <pc:docMk/>
            <pc:sldMk cId="1563023191" sldId="275"/>
            <ac:spMk id="100" creationId="{5F936679-6A6C-44D8-A301-2E04E6B5FE5E}"/>
          </ac:spMkLst>
        </pc:spChg>
        <pc:spChg chg="mod">
          <ac:chgData name="Erica Ceriotti" userId="b8ea46dc-7913-4961-bdd7-06ada39e96a7" providerId="ADAL" clId="{B6BB9E64-8AA1-4539-8E85-C96DF040DCCB}" dt="2021-01-27T14:58:19.991" v="665" actId="27803"/>
          <ac:spMkLst>
            <pc:docMk/>
            <pc:sldMk cId="1563023191" sldId="275"/>
            <ac:spMk id="101" creationId="{DF40F4B1-FF03-436E-8852-6B85A6639EC4}"/>
          </ac:spMkLst>
        </pc:spChg>
        <pc:spChg chg="mod">
          <ac:chgData name="Erica Ceriotti" userId="b8ea46dc-7913-4961-bdd7-06ada39e96a7" providerId="ADAL" clId="{B6BB9E64-8AA1-4539-8E85-C96DF040DCCB}" dt="2021-01-27T14:58:19.991" v="665" actId="27803"/>
          <ac:spMkLst>
            <pc:docMk/>
            <pc:sldMk cId="1563023191" sldId="275"/>
            <ac:spMk id="102" creationId="{7F3B62E8-34E1-457E-B700-0E184CA93164}"/>
          </ac:spMkLst>
        </pc:spChg>
        <pc:spChg chg="mod">
          <ac:chgData name="Erica Ceriotti" userId="b8ea46dc-7913-4961-bdd7-06ada39e96a7" providerId="ADAL" clId="{B6BB9E64-8AA1-4539-8E85-C96DF040DCCB}" dt="2021-01-27T14:58:19.991" v="665" actId="27803"/>
          <ac:spMkLst>
            <pc:docMk/>
            <pc:sldMk cId="1563023191" sldId="275"/>
            <ac:spMk id="103" creationId="{D581307D-C885-4172-A646-4CBADE4EDCB9}"/>
          </ac:spMkLst>
        </pc:spChg>
        <pc:spChg chg="mod">
          <ac:chgData name="Erica Ceriotti" userId="b8ea46dc-7913-4961-bdd7-06ada39e96a7" providerId="ADAL" clId="{B6BB9E64-8AA1-4539-8E85-C96DF040DCCB}" dt="2021-01-27T14:58:19.991" v="665" actId="27803"/>
          <ac:spMkLst>
            <pc:docMk/>
            <pc:sldMk cId="1563023191" sldId="275"/>
            <ac:spMk id="104" creationId="{B71466E0-18BF-47ED-A2E6-F54986065A73}"/>
          </ac:spMkLst>
        </pc:spChg>
        <pc:spChg chg="mod">
          <ac:chgData name="Erica Ceriotti" userId="b8ea46dc-7913-4961-bdd7-06ada39e96a7" providerId="ADAL" clId="{B6BB9E64-8AA1-4539-8E85-C96DF040DCCB}" dt="2021-01-27T14:58:19.991" v="665" actId="27803"/>
          <ac:spMkLst>
            <pc:docMk/>
            <pc:sldMk cId="1563023191" sldId="275"/>
            <ac:spMk id="106" creationId="{241F0B90-345D-4458-B4F0-05A8BE18F461}"/>
          </ac:spMkLst>
        </pc:spChg>
        <pc:spChg chg="mod">
          <ac:chgData name="Erica Ceriotti" userId="b8ea46dc-7913-4961-bdd7-06ada39e96a7" providerId="ADAL" clId="{B6BB9E64-8AA1-4539-8E85-C96DF040DCCB}" dt="2021-01-27T14:58:19.991" v="665" actId="27803"/>
          <ac:spMkLst>
            <pc:docMk/>
            <pc:sldMk cId="1563023191" sldId="275"/>
            <ac:spMk id="107" creationId="{43F8E617-E753-4271-B0E4-D5CAF9254EFB}"/>
          </ac:spMkLst>
        </pc:spChg>
        <pc:spChg chg="mod">
          <ac:chgData name="Erica Ceriotti" userId="b8ea46dc-7913-4961-bdd7-06ada39e96a7" providerId="ADAL" clId="{B6BB9E64-8AA1-4539-8E85-C96DF040DCCB}" dt="2021-01-27T14:58:19.991" v="665" actId="27803"/>
          <ac:spMkLst>
            <pc:docMk/>
            <pc:sldMk cId="1563023191" sldId="275"/>
            <ac:spMk id="108" creationId="{E596017A-6E0D-498E-AF63-490D3EB5D5D1}"/>
          </ac:spMkLst>
        </pc:spChg>
        <pc:spChg chg="mod">
          <ac:chgData name="Erica Ceriotti" userId="b8ea46dc-7913-4961-bdd7-06ada39e96a7" providerId="ADAL" clId="{B6BB9E64-8AA1-4539-8E85-C96DF040DCCB}" dt="2021-01-27T14:58:19.991" v="665" actId="27803"/>
          <ac:spMkLst>
            <pc:docMk/>
            <pc:sldMk cId="1563023191" sldId="275"/>
            <ac:spMk id="109" creationId="{24BD546B-447E-463E-8B9C-4583E2FA869E}"/>
          </ac:spMkLst>
        </pc:spChg>
        <pc:spChg chg="mod">
          <ac:chgData name="Erica Ceriotti" userId="b8ea46dc-7913-4961-bdd7-06ada39e96a7" providerId="ADAL" clId="{B6BB9E64-8AA1-4539-8E85-C96DF040DCCB}" dt="2021-01-27T14:58:19.991" v="665" actId="27803"/>
          <ac:spMkLst>
            <pc:docMk/>
            <pc:sldMk cId="1563023191" sldId="275"/>
            <ac:spMk id="110" creationId="{5378CB8E-6230-431A-ABC7-EAAFD979D7EF}"/>
          </ac:spMkLst>
        </pc:spChg>
        <pc:spChg chg="mod">
          <ac:chgData name="Erica Ceriotti" userId="b8ea46dc-7913-4961-bdd7-06ada39e96a7" providerId="ADAL" clId="{B6BB9E64-8AA1-4539-8E85-C96DF040DCCB}" dt="2021-01-27T14:58:19.991" v="665" actId="27803"/>
          <ac:spMkLst>
            <pc:docMk/>
            <pc:sldMk cId="1563023191" sldId="275"/>
            <ac:spMk id="112" creationId="{BD7C7259-AB94-44AF-A8CD-089BF8E193F3}"/>
          </ac:spMkLst>
        </pc:spChg>
        <pc:spChg chg="mod">
          <ac:chgData name="Erica Ceriotti" userId="b8ea46dc-7913-4961-bdd7-06ada39e96a7" providerId="ADAL" clId="{B6BB9E64-8AA1-4539-8E85-C96DF040DCCB}" dt="2021-01-27T14:58:19.991" v="665" actId="27803"/>
          <ac:spMkLst>
            <pc:docMk/>
            <pc:sldMk cId="1563023191" sldId="275"/>
            <ac:spMk id="113" creationId="{C8FF4AA0-414D-4A34-A0CC-76585C10A48F}"/>
          </ac:spMkLst>
        </pc:spChg>
        <pc:spChg chg="mod">
          <ac:chgData name="Erica Ceriotti" userId="b8ea46dc-7913-4961-bdd7-06ada39e96a7" providerId="ADAL" clId="{B6BB9E64-8AA1-4539-8E85-C96DF040DCCB}" dt="2021-01-27T14:58:19.991" v="665" actId="27803"/>
          <ac:spMkLst>
            <pc:docMk/>
            <pc:sldMk cId="1563023191" sldId="275"/>
            <ac:spMk id="114" creationId="{7BC07E29-30B9-4CB2-8F52-515E32B36BC2}"/>
          </ac:spMkLst>
        </pc:spChg>
        <pc:spChg chg="mod">
          <ac:chgData name="Erica Ceriotti" userId="b8ea46dc-7913-4961-bdd7-06ada39e96a7" providerId="ADAL" clId="{B6BB9E64-8AA1-4539-8E85-C96DF040DCCB}" dt="2021-01-27T14:58:19.991" v="665" actId="27803"/>
          <ac:spMkLst>
            <pc:docMk/>
            <pc:sldMk cId="1563023191" sldId="275"/>
            <ac:spMk id="115" creationId="{53898ACB-C161-41A6-BFD0-E011CA152D6D}"/>
          </ac:spMkLst>
        </pc:spChg>
        <pc:spChg chg="mod">
          <ac:chgData name="Erica Ceriotti" userId="b8ea46dc-7913-4961-bdd7-06ada39e96a7" providerId="ADAL" clId="{B6BB9E64-8AA1-4539-8E85-C96DF040DCCB}" dt="2021-01-27T14:58:19.991" v="665" actId="27803"/>
          <ac:spMkLst>
            <pc:docMk/>
            <pc:sldMk cId="1563023191" sldId="275"/>
            <ac:spMk id="117" creationId="{BF96FE50-B81C-4915-8EA3-C049C14D3583}"/>
          </ac:spMkLst>
        </pc:spChg>
        <pc:spChg chg="mod">
          <ac:chgData name="Erica Ceriotti" userId="b8ea46dc-7913-4961-bdd7-06ada39e96a7" providerId="ADAL" clId="{B6BB9E64-8AA1-4539-8E85-C96DF040DCCB}" dt="2021-01-27T14:58:19.991" v="665" actId="27803"/>
          <ac:spMkLst>
            <pc:docMk/>
            <pc:sldMk cId="1563023191" sldId="275"/>
            <ac:spMk id="118" creationId="{67DEB159-C236-4E0B-98C1-9589B2D9F8EA}"/>
          </ac:spMkLst>
        </pc:spChg>
        <pc:spChg chg="mod">
          <ac:chgData name="Erica Ceriotti" userId="b8ea46dc-7913-4961-bdd7-06ada39e96a7" providerId="ADAL" clId="{B6BB9E64-8AA1-4539-8E85-C96DF040DCCB}" dt="2021-01-27T14:58:19.991" v="665" actId="27803"/>
          <ac:spMkLst>
            <pc:docMk/>
            <pc:sldMk cId="1563023191" sldId="275"/>
            <ac:spMk id="119" creationId="{A55FD94E-377D-4112-95C3-2D377C01362F}"/>
          </ac:spMkLst>
        </pc:spChg>
        <pc:spChg chg="mod">
          <ac:chgData name="Erica Ceriotti" userId="b8ea46dc-7913-4961-bdd7-06ada39e96a7" providerId="ADAL" clId="{B6BB9E64-8AA1-4539-8E85-C96DF040DCCB}" dt="2021-01-27T14:58:19.991" v="665" actId="27803"/>
          <ac:spMkLst>
            <pc:docMk/>
            <pc:sldMk cId="1563023191" sldId="275"/>
            <ac:spMk id="120" creationId="{2354E8B1-3CC5-4C68-8DB0-E548FB50D7A0}"/>
          </ac:spMkLst>
        </pc:spChg>
        <pc:spChg chg="mod">
          <ac:chgData name="Erica Ceriotti" userId="b8ea46dc-7913-4961-bdd7-06ada39e96a7" providerId="ADAL" clId="{B6BB9E64-8AA1-4539-8E85-C96DF040DCCB}" dt="2021-01-27T14:58:19.991" v="665" actId="27803"/>
          <ac:spMkLst>
            <pc:docMk/>
            <pc:sldMk cId="1563023191" sldId="275"/>
            <ac:spMk id="121" creationId="{49BBB56F-25AA-4847-9091-B6E2C050E493}"/>
          </ac:spMkLst>
        </pc:spChg>
        <pc:spChg chg="mod">
          <ac:chgData name="Erica Ceriotti" userId="b8ea46dc-7913-4961-bdd7-06ada39e96a7" providerId="ADAL" clId="{B6BB9E64-8AA1-4539-8E85-C96DF040DCCB}" dt="2021-01-27T14:58:19.991" v="665" actId="27803"/>
          <ac:spMkLst>
            <pc:docMk/>
            <pc:sldMk cId="1563023191" sldId="275"/>
            <ac:spMk id="123" creationId="{CD3EA52E-F768-4906-A6D7-D13C08AFA7F7}"/>
          </ac:spMkLst>
        </pc:spChg>
        <pc:spChg chg="mod">
          <ac:chgData name="Erica Ceriotti" userId="b8ea46dc-7913-4961-bdd7-06ada39e96a7" providerId="ADAL" clId="{B6BB9E64-8AA1-4539-8E85-C96DF040DCCB}" dt="2021-01-27T14:58:19.991" v="665" actId="27803"/>
          <ac:spMkLst>
            <pc:docMk/>
            <pc:sldMk cId="1563023191" sldId="275"/>
            <ac:spMk id="124" creationId="{613D2FA9-D500-4858-AC43-20FB463BF488}"/>
          </ac:spMkLst>
        </pc:spChg>
        <pc:spChg chg="mod">
          <ac:chgData name="Erica Ceriotti" userId="b8ea46dc-7913-4961-bdd7-06ada39e96a7" providerId="ADAL" clId="{B6BB9E64-8AA1-4539-8E85-C96DF040DCCB}" dt="2021-01-27T14:58:19.991" v="665" actId="27803"/>
          <ac:spMkLst>
            <pc:docMk/>
            <pc:sldMk cId="1563023191" sldId="275"/>
            <ac:spMk id="125" creationId="{3E1B0CB8-64AD-42DA-9A9F-445CA3303BE0}"/>
          </ac:spMkLst>
        </pc:spChg>
        <pc:spChg chg="mod">
          <ac:chgData name="Erica Ceriotti" userId="b8ea46dc-7913-4961-bdd7-06ada39e96a7" providerId="ADAL" clId="{B6BB9E64-8AA1-4539-8E85-C96DF040DCCB}" dt="2021-01-27T14:58:19.991" v="665" actId="27803"/>
          <ac:spMkLst>
            <pc:docMk/>
            <pc:sldMk cId="1563023191" sldId="275"/>
            <ac:spMk id="126" creationId="{96C752F0-C8D3-4C04-AF32-C71886557D9E}"/>
          </ac:spMkLst>
        </pc:spChg>
        <pc:spChg chg="mod">
          <ac:chgData name="Erica Ceriotti" userId="b8ea46dc-7913-4961-bdd7-06ada39e96a7" providerId="ADAL" clId="{B6BB9E64-8AA1-4539-8E85-C96DF040DCCB}" dt="2021-01-27T14:58:19.991" v="665" actId="27803"/>
          <ac:spMkLst>
            <pc:docMk/>
            <pc:sldMk cId="1563023191" sldId="275"/>
            <ac:spMk id="127" creationId="{9D17DF53-F93B-46DF-B13B-3E5C937BC7BA}"/>
          </ac:spMkLst>
        </pc:spChg>
        <pc:spChg chg="mod">
          <ac:chgData name="Erica Ceriotti" userId="b8ea46dc-7913-4961-bdd7-06ada39e96a7" providerId="ADAL" clId="{B6BB9E64-8AA1-4539-8E85-C96DF040DCCB}" dt="2021-01-27T14:58:19.991" v="665" actId="27803"/>
          <ac:spMkLst>
            <pc:docMk/>
            <pc:sldMk cId="1563023191" sldId="275"/>
            <ac:spMk id="129" creationId="{3217E1E4-F351-4AA2-A7A1-8EDA67ECD6CC}"/>
          </ac:spMkLst>
        </pc:spChg>
        <pc:spChg chg="mod">
          <ac:chgData name="Erica Ceriotti" userId="b8ea46dc-7913-4961-bdd7-06ada39e96a7" providerId="ADAL" clId="{B6BB9E64-8AA1-4539-8E85-C96DF040DCCB}" dt="2021-01-27T14:58:19.991" v="665" actId="27803"/>
          <ac:spMkLst>
            <pc:docMk/>
            <pc:sldMk cId="1563023191" sldId="275"/>
            <ac:spMk id="130" creationId="{80776511-DE2A-47EC-9267-DEE314AB8AFF}"/>
          </ac:spMkLst>
        </pc:spChg>
        <pc:spChg chg="mod">
          <ac:chgData name="Erica Ceriotti" userId="b8ea46dc-7913-4961-bdd7-06ada39e96a7" providerId="ADAL" clId="{B6BB9E64-8AA1-4539-8E85-C96DF040DCCB}" dt="2021-01-27T14:58:19.991" v="665" actId="27803"/>
          <ac:spMkLst>
            <pc:docMk/>
            <pc:sldMk cId="1563023191" sldId="275"/>
            <ac:spMk id="131" creationId="{B8304215-3777-4E67-8C49-F927E66C1AC5}"/>
          </ac:spMkLst>
        </pc:spChg>
        <pc:spChg chg="mod">
          <ac:chgData name="Erica Ceriotti" userId="b8ea46dc-7913-4961-bdd7-06ada39e96a7" providerId="ADAL" clId="{B6BB9E64-8AA1-4539-8E85-C96DF040DCCB}" dt="2021-01-27T14:58:19.991" v="665" actId="27803"/>
          <ac:spMkLst>
            <pc:docMk/>
            <pc:sldMk cId="1563023191" sldId="275"/>
            <ac:spMk id="132" creationId="{B39A5888-0392-4F55-BA5B-5780C5B1FFF9}"/>
          </ac:spMkLst>
        </pc:spChg>
        <pc:spChg chg="mod">
          <ac:chgData name="Erica Ceriotti" userId="b8ea46dc-7913-4961-bdd7-06ada39e96a7" providerId="ADAL" clId="{B6BB9E64-8AA1-4539-8E85-C96DF040DCCB}" dt="2021-01-27T14:58:19.991" v="665" actId="27803"/>
          <ac:spMkLst>
            <pc:docMk/>
            <pc:sldMk cId="1563023191" sldId="275"/>
            <ac:spMk id="133" creationId="{3D61B8FD-4F45-48CF-BA24-E4EDC58C4F79}"/>
          </ac:spMkLst>
        </pc:spChg>
        <pc:spChg chg="mod">
          <ac:chgData name="Erica Ceriotti" userId="b8ea46dc-7913-4961-bdd7-06ada39e96a7" providerId="ADAL" clId="{B6BB9E64-8AA1-4539-8E85-C96DF040DCCB}" dt="2021-01-27T14:58:19.991" v="665" actId="27803"/>
          <ac:spMkLst>
            <pc:docMk/>
            <pc:sldMk cId="1563023191" sldId="275"/>
            <ac:spMk id="134" creationId="{47B33512-A045-44C5-A602-0B1D17D30160}"/>
          </ac:spMkLst>
        </pc:spChg>
        <pc:spChg chg="mod">
          <ac:chgData name="Erica Ceriotti" userId="b8ea46dc-7913-4961-bdd7-06ada39e96a7" providerId="ADAL" clId="{B6BB9E64-8AA1-4539-8E85-C96DF040DCCB}" dt="2021-01-27T14:58:19.991" v="665" actId="27803"/>
          <ac:spMkLst>
            <pc:docMk/>
            <pc:sldMk cId="1563023191" sldId="275"/>
            <ac:spMk id="135" creationId="{F062AD00-B430-460E-B02B-E8A447EE77D2}"/>
          </ac:spMkLst>
        </pc:spChg>
        <pc:spChg chg="mod">
          <ac:chgData name="Erica Ceriotti" userId="b8ea46dc-7913-4961-bdd7-06ada39e96a7" providerId="ADAL" clId="{B6BB9E64-8AA1-4539-8E85-C96DF040DCCB}" dt="2021-01-27T14:58:19.991" v="665" actId="27803"/>
          <ac:spMkLst>
            <pc:docMk/>
            <pc:sldMk cId="1563023191" sldId="275"/>
            <ac:spMk id="137" creationId="{608E37CE-6518-4424-99F0-84029DAC1F00}"/>
          </ac:spMkLst>
        </pc:spChg>
        <pc:spChg chg="mod">
          <ac:chgData name="Erica Ceriotti" userId="b8ea46dc-7913-4961-bdd7-06ada39e96a7" providerId="ADAL" clId="{B6BB9E64-8AA1-4539-8E85-C96DF040DCCB}" dt="2021-01-27T14:58:19.991" v="665" actId="27803"/>
          <ac:spMkLst>
            <pc:docMk/>
            <pc:sldMk cId="1563023191" sldId="275"/>
            <ac:spMk id="138" creationId="{5C67BC05-8B47-40CD-A0E6-553748EF409E}"/>
          </ac:spMkLst>
        </pc:spChg>
        <pc:spChg chg="mod">
          <ac:chgData name="Erica Ceriotti" userId="b8ea46dc-7913-4961-bdd7-06ada39e96a7" providerId="ADAL" clId="{B6BB9E64-8AA1-4539-8E85-C96DF040DCCB}" dt="2021-01-27T14:58:19.991" v="665" actId="27803"/>
          <ac:spMkLst>
            <pc:docMk/>
            <pc:sldMk cId="1563023191" sldId="275"/>
            <ac:spMk id="139" creationId="{9687A80D-BC0B-4361-B65B-02F1D686E95B}"/>
          </ac:spMkLst>
        </pc:spChg>
        <pc:spChg chg="mod">
          <ac:chgData name="Erica Ceriotti" userId="b8ea46dc-7913-4961-bdd7-06ada39e96a7" providerId="ADAL" clId="{B6BB9E64-8AA1-4539-8E85-C96DF040DCCB}" dt="2021-01-27T14:58:19.991" v="665" actId="27803"/>
          <ac:spMkLst>
            <pc:docMk/>
            <pc:sldMk cId="1563023191" sldId="275"/>
            <ac:spMk id="140" creationId="{E8BA7402-796B-4730-B475-8A134D2C500B}"/>
          </ac:spMkLst>
        </pc:spChg>
        <pc:spChg chg="mod">
          <ac:chgData name="Erica Ceriotti" userId="b8ea46dc-7913-4961-bdd7-06ada39e96a7" providerId="ADAL" clId="{B6BB9E64-8AA1-4539-8E85-C96DF040DCCB}" dt="2021-01-27T14:58:19.991" v="665" actId="27803"/>
          <ac:spMkLst>
            <pc:docMk/>
            <pc:sldMk cId="1563023191" sldId="275"/>
            <ac:spMk id="142" creationId="{B925CBF4-36F8-4C57-8982-5A8B013DE2CF}"/>
          </ac:spMkLst>
        </pc:spChg>
        <pc:spChg chg="mod">
          <ac:chgData name="Erica Ceriotti" userId="b8ea46dc-7913-4961-bdd7-06ada39e96a7" providerId="ADAL" clId="{B6BB9E64-8AA1-4539-8E85-C96DF040DCCB}" dt="2021-01-27T14:58:19.991" v="665" actId="27803"/>
          <ac:spMkLst>
            <pc:docMk/>
            <pc:sldMk cId="1563023191" sldId="275"/>
            <ac:spMk id="143" creationId="{8E3C90C0-87A6-4400-8B79-373788C13530}"/>
          </ac:spMkLst>
        </pc:spChg>
        <pc:spChg chg="mod">
          <ac:chgData name="Erica Ceriotti" userId="b8ea46dc-7913-4961-bdd7-06ada39e96a7" providerId="ADAL" clId="{B6BB9E64-8AA1-4539-8E85-C96DF040DCCB}" dt="2021-01-27T14:58:19.991" v="665" actId="27803"/>
          <ac:spMkLst>
            <pc:docMk/>
            <pc:sldMk cId="1563023191" sldId="275"/>
            <ac:spMk id="144" creationId="{F7A5852C-3EE0-4902-8820-5F6B6D650412}"/>
          </ac:spMkLst>
        </pc:spChg>
        <pc:spChg chg="mod">
          <ac:chgData name="Erica Ceriotti" userId="b8ea46dc-7913-4961-bdd7-06ada39e96a7" providerId="ADAL" clId="{B6BB9E64-8AA1-4539-8E85-C96DF040DCCB}" dt="2021-01-27T14:58:19.991" v="665" actId="27803"/>
          <ac:spMkLst>
            <pc:docMk/>
            <pc:sldMk cId="1563023191" sldId="275"/>
            <ac:spMk id="145" creationId="{96BF3EB8-D3D9-4212-B9B4-2FCCD82F2DD1}"/>
          </ac:spMkLst>
        </pc:spChg>
        <pc:spChg chg="mod">
          <ac:chgData name="Erica Ceriotti" userId="b8ea46dc-7913-4961-bdd7-06ada39e96a7" providerId="ADAL" clId="{B6BB9E64-8AA1-4539-8E85-C96DF040DCCB}" dt="2021-01-27T14:58:19.991" v="665" actId="27803"/>
          <ac:spMkLst>
            <pc:docMk/>
            <pc:sldMk cId="1563023191" sldId="275"/>
            <ac:spMk id="147" creationId="{14B11131-A353-4848-8FFD-1B263C0D9C6E}"/>
          </ac:spMkLst>
        </pc:spChg>
        <pc:spChg chg="mod">
          <ac:chgData name="Erica Ceriotti" userId="b8ea46dc-7913-4961-bdd7-06ada39e96a7" providerId="ADAL" clId="{B6BB9E64-8AA1-4539-8E85-C96DF040DCCB}" dt="2021-01-27T14:58:19.991" v="665" actId="27803"/>
          <ac:spMkLst>
            <pc:docMk/>
            <pc:sldMk cId="1563023191" sldId="275"/>
            <ac:spMk id="148" creationId="{5945F70B-4952-45C9-A182-3880AFD47B71}"/>
          </ac:spMkLst>
        </pc:spChg>
        <pc:spChg chg="mod">
          <ac:chgData name="Erica Ceriotti" userId="b8ea46dc-7913-4961-bdd7-06ada39e96a7" providerId="ADAL" clId="{B6BB9E64-8AA1-4539-8E85-C96DF040DCCB}" dt="2021-01-27T14:58:19.991" v="665" actId="27803"/>
          <ac:spMkLst>
            <pc:docMk/>
            <pc:sldMk cId="1563023191" sldId="275"/>
            <ac:spMk id="149" creationId="{14FA82C5-301F-441C-94B9-7A01E05F7A1D}"/>
          </ac:spMkLst>
        </pc:spChg>
        <pc:spChg chg="mod">
          <ac:chgData name="Erica Ceriotti" userId="b8ea46dc-7913-4961-bdd7-06ada39e96a7" providerId="ADAL" clId="{B6BB9E64-8AA1-4539-8E85-C96DF040DCCB}" dt="2021-01-27T14:58:19.991" v="665" actId="27803"/>
          <ac:spMkLst>
            <pc:docMk/>
            <pc:sldMk cId="1563023191" sldId="275"/>
            <ac:spMk id="150" creationId="{31BCE153-9CAC-42E0-BD54-7DC78EAC7FEC}"/>
          </ac:spMkLst>
        </pc:spChg>
        <pc:spChg chg="mod">
          <ac:chgData name="Erica Ceriotti" userId="b8ea46dc-7913-4961-bdd7-06ada39e96a7" providerId="ADAL" clId="{B6BB9E64-8AA1-4539-8E85-C96DF040DCCB}" dt="2021-01-27T14:58:19.991" v="665" actId="27803"/>
          <ac:spMkLst>
            <pc:docMk/>
            <pc:sldMk cId="1563023191" sldId="275"/>
            <ac:spMk id="151" creationId="{9737706F-A4EB-4768-9E0C-1629FE4BCF64}"/>
          </ac:spMkLst>
        </pc:spChg>
        <pc:spChg chg="mod">
          <ac:chgData name="Erica Ceriotti" userId="b8ea46dc-7913-4961-bdd7-06ada39e96a7" providerId="ADAL" clId="{B6BB9E64-8AA1-4539-8E85-C96DF040DCCB}" dt="2021-01-27T14:58:19.991" v="665" actId="27803"/>
          <ac:spMkLst>
            <pc:docMk/>
            <pc:sldMk cId="1563023191" sldId="275"/>
            <ac:spMk id="153" creationId="{3EBA69D4-4032-45C9-BE9E-211AB4E8F33E}"/>
          </ac:spMkLst>
        </pc:spChg>
        <pc:spChg chg="mod">
          <ac:chgData name="Erica Ceriotti" userId="b8ea46dc-7913-4961-bdd7-06ada39e96a7" providerId="ADAL" clId="{B6BB9E64-8AA1-4539-8E85-C96DF040DCCB}" dt="2021-01-27T14:58:19.991" v="665" actId="27803"/>
          <ac:spMkLst>
            <pc:docMk/>
            <pc:sldMk cId="1563023191" sldId="275"/>
            <ac:spMk id="154" creationId="{8F2B2416-E95D-44B3-B251-4B775B181D5F}"/>
          </ac:spMkLst>
        </pc:spChg>
        <pc:spChg chg="mod">
          <ac:chgData name="Erica Ceriotti" userId="b8ea46dc-7913-4961-bdd7-06ada39e96a7" providerId="ADAL" clId="{B6BB9E64-8AA1-4539-8E85-C96DF040DCCB}" dt="2021-01-27T14:58:19.991" v="665" actId="27803"/>
          <ac:spMkLst>
            <pc:docMk/>
            <pc:sldMk cId="1563023191" sldId="275"/>
            <ac:spMk id="155" creationId="{C9878D81-C207-4CD8-BD60-B97353F6274A}"/>
          </ac:spMkLst>
        </pc:spChg>
        <pc:spChg chg="mod">
          <ac:chgData name="Erica Ceriotti" userId="b8ea46dc-7913-4961-bdd7-06ada39e96a7" providerId="ADAL" clId="{B6BB9E64-8AA1-4539-8E85-C96DF040DCCB}" dt="2021-01-27T14:58:19.991" v="665" actId="27803"/>
          <ac:spMkLst>
            <pc:docMk/>
            <pc:sldMk cId="1563023191" sldId="275"/>
            <ac:spMk id="156" creationId="{8EA380C0-8110-4933-969A-3D6E15686E5F}"/>
          </ac:spMkLst>
        </pc:spChg>
        <pc:spChg chg="mod">
          <ac:chgData name="Erica Ceriotti" userId="b8ea46dc-7913-4961-bdd7-06ada39e96a7" providerId="ADAL" clId="{B6BB9E64-8AA1-4539-8E85-C96DF040DCCB}" dt="2021-01-27T14:58:19.991" v="665" actId="27803"/>
          <ac:spMkLst>
            <pc:docMk/>
            <pc:sldMk cId="1563023191" sldId="275"/>
            <ac:spMk id="157" creationId="{7EB05496-1B15-457C-B518-8E13E0FA5F6B}"/>
          </ac:spMkLst>
        </pc:spChg>
        <pc:spChg chg="mod">
          <ac:chgData name="Erica Ceriotti" userId="b8ea46dc-7913-4961-bdd7-06ada39e96a7" providerId="ADAL" clId="{B6BB9E64-8AA1-4539-8E85-C96DF040DCCB}" dt="2021-01-27T14:58:19.991" v="665" actId="27803"/>
          <ac:spMkLst>
            <pc:docMk/>
            <pc:sldMk cId="1563023191" sldId="275"/>
            <ac:spMk id="158" creationId="{F6DE55B5-0807-40EB-970B-89678F0C74CC}"/>
          </ac:spMkLst>
        </pc:spChg>
        <pc:spChg chg="mod">
          <ac:chgData name="Erica Ceriotti" userId="b8ea46dc-7913-4961-bdd7-06ada39e96a7" providerId="ADAL" clId="{B6BB9E64-8AA1-4539-8E85-C96DF040DCCB}" dt="2021-01-27T14:58:19.991" v="665" actId="27803"/>
          <ac:spMkLst>
            <pc:docMk/>
            <pc:sldMk cId="1563023191" sldId="275"/>
            <ac:spMk id="159" creationId="{32D13DDD-A45D-4ACF-960B-E1C43214C157}"/>
          </ac:spMkLst>
        </pc:spChg>
        <pc:spChg chg="mod">
          <ac:chgData name="Erica Ceriotti" userId="b8ea46dc-7913-4961-bdd7-06ada39e96a7" providerId="ADAL" clId="{B6BB9E64-8AA1-4539-8E85-C96DF040DCCB}" dt="2021-01-27T14:58:19.991" v="665" actId="27803"/>
          <ac:spMkLst>
            <pc:docMk/>
            <pc:sldMk cId="1563023191" sldId="275"/>
            <ac:spMk id="160" creationId="{BE5EE0C2-73F4-49AA-8C37-5159603AAF84}"/>
          </ac:spMkLst>
        </pc:spChg>
        <pc:spChg chg="mod">
          <ac:chgData name="Erica Ceriotti" userId="b8ea46dc-7913-4961-bdd7-06ada39e96a7" providerId="ADAL" clId="{B6BB9E64-8AA1-4539-8E85-C96DF040DCCB}" dt="2021-01-27T14:58:19.991" v="665" actId="27803"/>
          <ac:spMkLst>
            <pc:docMk/>
            <pc:sldMk cId="1563023191" sldId="275"/>
            <ac:spMk id="161" creationId="{6117C677-15D0-43CD-8FC4-6739828E9C8A}"/>
          </ac:spMkLst>
        </pc:spChg>
        <pc:grpChg chg="mod">
          <ac:chgData name="Erica Ceriotti" userId="b8ea46dc-7913-4961-bdd7-06ada39e96a7" providerId="ADAL" clId="{B6BB9E64-8AA1-4539-8E85-C96DF040DCCB}" dt="2021-01-27T14:58:19.991" v="665" actId="27803"/>
          <ac:grpSpMkLst>
            <pc:docMk/>
            <pc:sldMk cId="1563023191" sldId="275"/>
            <ac:grpSpMk id="3" creationId="{6F08E13D-7719-407C-9527-DE8C8CD84025}"/>
          </ac:grpSpMkLst>
        </pc:grpChg>
        <pc:grpChg chg="mod">
          <ac:chgData name="Erica Ceriotti" userId="b8ea46dc-7913-4961-bdd7-06ada39e96a7" providerId="ADAL" clId="{B6BB9E64-8AA1-4539-8E85-C96DF040DCCB}" dt="2021-01-27T14:58:19.991" v="665" actId="27803"/>
          <ac:grpSpMkLst>
            <pc:docMk/>
            <pc:sldMk cId="1563023191" sldId="275"/>
            <ac:grpSpMk id="6" creationId="{6F08E13D-7719-407C-9527-DE8C8CD84025}"/>
          </ac:grpSpMkLst>
        </pc:grpChg>
        <pc:grpChg chg="mod">
          <ac:chgData name="Erica Ceriotti" userId="b8ea46dc-7913-4961-bdd7-06ada39e96a7" providerId="ADAL" clId="{B6BB9E64-8AA1-4539-8E85-C96DF040DCCB}" dt="2021-01-27T14:58:19.991" v="665" actId="27803"/>
          <ac:grpSpMkLst>
            <pc:docMk/>
            <pc:sldMk cId="1563023191" sldId="275"/>
            <ac:grpSpMk id="14" creationId="{6F08E13D-7719-407C-9527-DE8C8CD84025}"/>
          </ac:grpSpMkLst>
        </pc:grpChg>
        <pc:grpChg chg="mod">
          <ac:chgData name="Erica Ceriotti" userId="b8ea46dc-7913-4961-bdd7-06ada39e96a7" providerId="ADAL" clId="{B6BB9E64-8AA1-4539-8E85-C96DF040DCCB}" dt="2021-01-27T14:58:19.991" v="665" actId="27803"/>
          <ac:grpSpMkLst>
            <pc:docMk/>
            <pc:sldMk cId="1563023191" sldId="275"/>
            <ac:grpSpMk id="22" creationId="{6F08E13D-7719-407C-9527-DE8C8CD84025}"/>
          </ac:grpSpMkLst>
        </pc:grpChg>
        <pc:grpChg chg="mod">
          <ac:chgData name="Erica Ceriotti" userId="b8ea46dc-7913-4961-bdd7-06ada39e96a7" providerId="ADAL" clId="{B6BB9E64-8AA1-4539-8E85-C96DF040DCCB}" dt="2021-01-27T14:58:19.991" v="665" actId="27803"/>
          <ac:grpSpMkLst>
            <pc:docMk/>
            <pc:sldMk cId="1563023191" sldId="275"/>
            <ac:grpSpMk id="27" creationId="{6F08E13D-7719-407C-9527-DE8C8CD84025}"/>
          </ac:grpSpMkLst>
        </pc:grpChg>
        <pc:grpChg chg="mod">
          <ac:chgData name="Erica Ceriotti" userId="b8ea46dc-7913-4961-bdd7-06ada39e96a7" providerId="ADAL" clId="{B6BB9E64-8AA1-4539-8E85-C96DF040DCCB}" dt="2021-01-27T14:58:19.991" v="665" actId="27803"/>
          <ac:grpSpMkLst>
            <pc:docMk/>
            <pc:sldMk cId="1563023191" sldId="275"/>
            <ac:grpSpMk id="34" creationId="{6F08E13D-7719-407C-9527-DE8C8CD84025}"/>
          </ac:grpSpMkLst>
        </pc:grpChg>
        <pc:grpChg chg="mod">
          <ac:chgData name="Erica Ceriotti" userId="b8ea46dc-7913-4961-bdd7-06ada39e96a7" providerId="ADAL" clId="{B6BB9E64-8AA1-4539-8E85-C96DF040DCCB}" dt="2021-01-27T14:58:19.991" v="665" actId="27803"/>
          <ac:grpSpMkLst>
            <pc:docMk/>
            <pc:sldMk cId="1563023191" sldId="275"/>
            <ac:grpSpMk id="39" creationId="{6F08E13D-7719-407C-9527-DE8C8CD84025}"/>
          </ac:grpSpMkLst>
        </pc:grpChg>
        <pc:grpChg chg="mod">
          <ac:chgData name="Erica Ceriotti" userId="b8ea46dc-7913-4961-bdd7-06ada39e96a7" providerId="ADAL" clId="{B6BB9E64-8AA1-4539-8E85-C96DF040DCCB}" dt="2021-01-27T14:58:19.991" v="665" actId="27803"/>
          <ac:grpSpMkLst>
            <pc:docMk/>
            <pc:sldMk cId="1563023191" sldId="275"/>
            <ac:grpSpMk id="49" creationId="{6F08E13D-7719-407C-9527-DE8C8CD84025}"/>
          </ac:grpSpMkLst>
        </pc:grpChg>
        <pc:grpChg chg="mod">
          <ac:chgData name="Erica Ceriotti" userId="b8ea46dc-7913-4961-bdd7-06ada39e96a7" providerId="ADAL" clId="{B6BB9E64-8AA1-4539-8E85-C96DF040DCCB}" dt="2021-01-27T14:58:19.991" v="665" actId="27803"/>
          <ac:grpSpMkLst>
            <pc:docMk/>
            <pc:sldMk cId="1563023191" sldId="275"/>
            <ac:grpSpMk id="56" creationId="{6F08E13D-7719-407C-9527-DE8C8CD84025}"/>
          </ac:grpSpMkLst>
        </pc:grpChg>
        <pc:grpChg chg="mod">
          <ac:chgData name="Erica Ceriotti" userId="b8ea46dc-7913-4961-bdd7-06ada39e96a7" providerId="ADAL" clId="{B6BB9E64-8AA1-4539-8E85-C96DF040DCCB}" dt="2021-01-27T14:58:19.991" v="665" actId="27803"/>
          <ac:grpSpMkLst>
            <pc:docMk/>
            <pc:sldMk cId="1563023191" sldId="275"/>
            <ac:grpSpMk id="63" creationId="{6F08E13D-7719-407C-9527-DE8C8CD84025}"/>
          </ac:grpSpMkLst>
        </pc:grpChg>
        <pc:grpChg chg="mod">
          <ac:chgData name="Erica Ceriotti" userId="b8ea46dc-7913-4961-bdd7-06ada39e96a7" providerId="ADAL" clId="{B6BB9E64-8AA1-4539-8E85-C96DF040DCCB}" dt="2021-01-27T14:58:19.991" v="665" actId="27803"/>
          <ac:grpSpMkLst>
            <pc:docMk/>
            <pc:sldMk cId="1563023191" sldId="275"/>
            <ac:grpSpMk id="70" creationId="{6F08E13D-7719-407C-9527-DE8C8CD84025}"/>
          </ac:grpSpMkLst>
        </pc:grpChg>
        <pc:grpChg chg="mod">
          <ac:chgData name="Erica Ceriotti" userId="b8ea46dc-7913-4961-bdd7-06ada39e96a7" providerId="ADAL" clId="{B6BB9E64-8AA1-4539-8E85-C96DF040DCCB}" dt="2021-01-27T14:58:19.991" v="665" actId="27803"/>
          <ac:grpSpMkLst>
            <pc:docMk/>
            <pc:sldMk cId="1563023191" sldId="275"/>
            <ac:grpSpMk id="78" creationId="{6F08E13D-7719-407C-9527-DE8C8CD84025}"/>
          </ac:grpSpMkLst>
        </pc:grpChg>
        <pc:grpChg chg="mod">
          <ac:chgData name="Erica Ceriotti" userId="b8ea46dc-7913-4961-bdd7-06ada39e96a7" providerId="ADAL" clId="{B6BB9E64-8AA1-4539-8E85-C96DF040DCCB}" dt="2021-01-27T14:58:19.991" v="665" actId="27803"/>
          <ac:grpSpMkLst>
            <pc:docMk/>
            <pc:sldMk cId="1563023191" sldId="275"/>
            <ac:grpSpMk id="88" creationId="{6F08E13D-7719-407C-9527-DE8C8CD84025}"/>
          </ac:grpSpMkLst>
        </pc:grpChg>
        <pc:grpChg chg="mod">
          <ac:chgData name="Erica Ceriotti" userId="b8ea46dc-7913-4961-bdd7-06ada39e96a7" providerId="ADAL" clId="{B6BB9E64-8AA1-4539-8E85-C96DF040DCCB}" dt="2021-01-27T14:58:19.991" v="665" actId="27803"/>
          <ac:grpSpMkLst>
            <pc:docMk/>
            <pc:sldMk cId="1563023191" sldId="275"/>
            <ac:grpSpMk id="95" creationId="{6F08E13D-7719-407C-9527-DE8C8CD84025}"/>
          </ac:grpSpMkLst>
        </pc:grpChg>
        <pc:grpChg chg="mod">
          <ac:chgData name="Erica Ceriotti" userId="b8ea46dc-7913-4961-bdd7-06ada39e96a7" providerId="ADAL" clId="{B6BB9E64-8AA1-4539-8E85-C96DF040DCCB}" dt="2021-01-27T14:58:19.991" v="665" actId="27803"/>
          <ac:grpSpMkLst>
            <pc:docMk/>
            <pc:sldMk cId="1563023191" sldId="275"/>
            <ac:grpSpMk id="105" creationId="{6F08E13D-7719-407C-9527-DE8C8CD84025}"/>
          </ac:grpSpMkLst>
        </pc:grpChg>
        <pc:grpChg chg="mod">
          <ac:chgData name="Erica Ceriotti" userId="b8ea46dc-7913-4961-bdd7-06ada39e96a7" providerId="ADAL" clId="{B6BB9E64-8AA1-4539-8E85-C96DF040DCCB}" dt="2021-01-27T14:58:19.991" v="665" actId="27803"/>
          <ac:grpSpMkLst>
            <pc:docMk/>
            <pc:sldMk cId="1563023191" sldId="275"/>
            <ac:grpSpMk id="111" creationId="{6F08E13D-7719-407C-9527-DE8C8CD84025}"/>
          </ac:grpSpMkLst>
        </pc:grpChg>
        <pc:grpChg chg="mod">
          <ac:chgData name="Erica Ceriotti" userId="b8ea46dc-7913-4961-bdd7-06ada39e96a7" providerId="ADAL" clId="{B6BB9E64-8AA1-4539-8E85-C96DF040DCCB}" dt="2021-01-27T14:58:19.991" v="665" actId="27803"/>
          <ac:grpSpMkLst>
            <pc:docMk/>
            <pc:sldMk cId="1563023191" sldId="275"/>
            <ac:grpSpMk id="116" creationId="{6F08E13D-7719-407C-9527-DE8C8CD84025}"/>
          </ac:grpSpMkLst>
        </pc:grpChg>
        <pc:grpChg chg="mod">
          <ac:chgData name="Erica Ceriotti" userId="b8ea46dc-7913-4961-bdd7-06ada39e96a7" providerId="ADAL" clId="{B6BB9E64-8AA1-4539-8E85-C96DF040DCCB}" dt="2021-01-27T14:58:19.991" v="665" actId="27803"/>
          <ac:grpSpMkLst>
            <pc:docMk/>
            <pc:sldMk cId="1563023191" sldId="275"/>
            <ac:grpSpMk id="122" creationId="{6F08E13D-7719-407C-9527-DE8C8CD84025}"/>
          </ac:grpSpMkLst>
        </pc:grpChg>
        <pc:grpChg chg="mod">
          <ac:chgData name="Erica Ceriotti" userId="b8ea46dc-7913-4961-bdd7-06ada39e96a7" providerId="ADAL" clId="{B6BB9E64-8AA1-4539-8E85-C96DF040DCCB}" dt="2021-01-27T14:58:19.991" v="665" actId="27803"/>
          <ac:grpSpMkLst>
            <pc:docMk/>
            <pc:sldMk cId="1563023191" sldId="275"/>
            <ac:grpSpMk id="128" creationId="{6F08E13D-7719-407C-9527-DE8C8CD84025}"/>
          </ac:grpSpMkLst>
        </pc:grpChg>
        <pc:grpChg chg="mod">
          <ac:chgData name="Erica Ceriotti" userId="b8ea46dc-7913-4961-bdd7-06ada39e96a7" providerId="ADAL" clId="{B6BB9E64-8AA1-4539-8E85-C96DF040DCCB}" dt="2021-01-27T14:58:19.991" v="665" actId="27803"/>
          <ac:grpSpMkLst>
            <pc:docMk/>
            <pc:sldMk cId="1563023191" sldId="275"/>
            <ac:grpSpMk id="136" creationId="{6F08E13D-7719-407C-9527-DE8C8CD84025}"/>
          </ac:grpSpMkLst>
        </pc:grpChg>
        <pc:grpChg chg="mod">
          <ac:chgData name="Erica Ceriotti" userId="b8ea46dc-7913-4961-bdd7-06ada39e96a7" providerId="ADAL" clId="{B6BB9E64-8AA1-4539-8E85-C96DF040DCCB}" dt="2021-01-27T14:58:19.991" v="665" actId="27803"/>
          <ac:grpSpMkLst>
            <pc:docMk/>
            <pc:sldMk cId="1563023191" sldId="275"/>
            <ac:grpSpMk id="141" creationId="{6F08E13D-7719-407C-9527-DE8C8CD84025}"/>
          </ac:grpSpMkLst>
        </pc:grpChg>
        <pc:grpChg chg="mod">
          <ac:chgData name="Erica Ceriotti" userId="b8ea46dc-7913-4961-bdd7-06ada39e96a7" providerId="ADAL" clId="{B6BB9E64-8AA1-4539-8E85-C96DF040DCCB}" dt="2021-01-27T14:58:19.991" v="665" actId="27803"/>
          <ac:grpSpMkLst>
            <pc:docMk/>
            <pc:sldMk cId="1563023191" sldId="275"/>
            <ac:grpSpMk id="146" creationId="{6F08E13D-7719-407C-9527-DE8C8CD84025}"/>
          </ac:grpSpMkLst>
        </pc:grpChg>
        <pc:grpChg chg="mod">
          <ac:chgData name="Erica Ceriotti" userId="b8ea46dc-7913-4961-bdd7-06ada39e96a7" providerId="ADAL" clId="{B6BB9E64-8AA1-4539-8E85-C96DF040DCCB}" dt="2021-01-27T14:58:19.991" v="665" actId="27803"/>
          <ac:grpSpMkLst>
            <pc:docMk/>
            <pc:sldMk cId="1563023191" sldId="275"/>
            <ac:grpSpMk id="152" creationId="{6F08E13D-7719-407C-9527-DE8C8CD84025}"/>
          </ac:grpSpMkLst>
        </pc:grpChg>
        <pc:graphicFrameChg chg="del mod">
          <ac:chgData name="Erica Ceriotti" userId="b8ea46dc-7913-4961-bdd7-06ada39e96a7" providerId="ADAL" clId="{B6BB9E64-8AA1-4539-8E85-C96DF040DCCB}" dt="2021-01-27T14:36:12.336" v="361" actId="478"/>
          <ac:graphicFrameMkLst>
            <pc:docMk/>
            <pc:sldMk cId="1563023191" sldId="275"/>
            <ac:graphicFrameMk id="6" creationId="{6991E2E8-44F5-431A-B663-682078E3BC09}"/>
          </ac:graphicFrameMkLst>
        </pc:graphicFrameChg>
        <pc:picChg chg="add del mod">
          <ac:chgData name="Erica Ceriotti" userId="b8ea46dc-7913-4961-bdd7-06ada39e96a7" providerId="ADAL" clId="{B6BB9E64-8AA1-4539-8E85-C96DF040DCCB}" dt="2021-01-27T14:58:19.991" v="665" actId="27803"/>
          <ac:picMkLst>
            <pc:docMk/>
            <pc:sldMk cId="1563023191" sldId="275"/>
            <ac:picMk id="8" creationId="{6F08E13D-7719-407C-9527-DE8C8CD84025}"/>
          </ac:picMkLst>
        </pc:picChg>
        <pc:picChg chg="del mod ord">
          <ac:chgData name="Erica Ceriotti" userId="b8ea46dc-7913-4961-bdd7-06ada39e96a7" providerId="ADAL" clId="{B6BB9E64-8AA1-4539-8E85-C96DF040DCCB}" dt="2021-01-27T14:57:24.460" v="573" actId="478"/>
          <ac:picMkLst>
            <pc:docMk/>
            <pc:sldMk cId="1563023191" sldId="275"/>
            <ac:picMk id="58" creationId="{305AB56C-02F1-453A-9298-5C3693917631}"/>
          </ac:picMkLst>
        </pc:picChg>
        <pc:cxnChg chg="add del">
          <ac:chgData name="Erica Ceriotti" userId="b8ea46dc-7913-4961-bdd7-06ada39e96a7" providerId="ADAL" clId="{B6BB9E64-8AA1-4539-8E85-C96DF040DCCB}" dt="2021-01-27T14:42:28.540" v="477"/>
          <ac:cxnSpMkLst>
            <pc:docMk/>
            <pc:sldMk cId="1563023191" sldId="275"/>
            <ac:cxnSpMk id="65" creationId="{7E7C77BC-7138-40B1-A15B-20F57A494629}"/>
          </ac:cxnSpMkLst>
        </pc:cxnChg>
        <pc:cxnChg chg="add del">
          <ac:chgData name="Erica Ceriotti" userId="b8ea46dc-7913-4961-bdd7-06ada39e96a7" providerId="ADAL" clId="{B6BB9E64-8AA1-4539-8E85-C96DF040DCCB}" dt="2021-01-27T14:42:28.540" v="477"/>
          <ac:cxnSpMkLst>
            <pc:docMk/>
            <pc:sldMk cId="1563023191" sldId="275"/>
            <ac:cxnSpMk id="67" creationId="{DB146403-F3D6-484B-B2ED-97F9565D0370}"/>
          </ac:cxnSpMkLst>
        </pc:cxnChg>
      </pc:sldChg>
      <pc:sldChg chg="addSp delSp modSp add del mod setBg addAnim delAnim">
        <pc:chgData name="Erica Ceriotti" userId="b8ea46dc-7913-4961-bdd7-06ada39e96a7" providerId="ADAL" clId="{B6BB9E64-8AA1-4539-8E85-C96DF040DCCB}" dt="2021-01-27T14:38:35.567" v="422" actId="47"/>
        <pc:sldMkLst>
          <pc:docMk/>
          <pc:sldMk cId="2095268395" sldId="276"/>
        </pc:sldMkLst>
        <pc:spChg chg="add del mod">
          <ac:chgData name="Erica Ceriotti" userId="b8ea46dc-7913-4961-bdd7-06ada39e96a7" providerId="ADAL" clId="{B6BB9E64-8AA1-4539-8E85-C96DF040DCCB}" dt="2021-01-27T14:37:46.852" v="408" actId="478"/>
          <ac:spMkLst>
            <pc:docMk/>
            <pc:sldMk cId="2095268395" sldId="276"/>
            <ac:spMk id="3" creationId="{AAF89474-B95D-4C52-A1AA-60366F09EEF5}"/>
          </ac:spMkLst>
        </pc:spChg>
        <pc:spChg chg="mod">
          <ac:chgData name="Erica Ceriotti" userId="b8ea46dc-7913-4961-bdd7-06ada39e96a7" providerId="ADAL" clId="{B6BB9E64-8AA1-4539-8E85-C96DF040DCCB}" dt="2021-01-27T14:38:17.168" v="417" actId="26606"/>
          <ac:spMkLst>
            <pc:docMk/>
            <pc:sldMk cId="2095268395" sldId="276"/>
            <ac:spMk id="4" creationId="{065E2880-BB30-419C-BDD7-696E2B97C382}"/>
          </ac:spMkLst>
        </pc:spChg>
        <pc:spChg chg="add del">
          <ac:chgData name="Erica Ceriotti" userId="b8ea46dc-7913-4961-bdd7-06ada39e96a7" providerId="ADAL" clId="{B6BB9E64-8AA1-4539-8E85-C96DF040DCCB}" dt="2021-01-27T14:38:10.512" v="414" actId="26606"/>
          <ac:spMkLst>
            <pc:docMk/>
            <pc:sldMk cId="2095268395" sldId="276"/>
            <ac:spMk id="116" creationId="{09588DA8-065E-4F6F-8EFD-43104AB2E0CF}"/>
          </ac:spMkLst>
        </pc:spChg>
        <pc:spChg chg="add del">
          <ac:chgData name="Erica Ceriotti" userId="b8ea46dc-7913-4961-bdd7-06ada39e96a7" providerId="ADAL" clId="{B6BB9E64-8AA1-4539-8E85-C96DF040DCCB}" dt="2021-01-27T14:38:10.512" v="414" actId="26606"/>
          <ac:spMkLst>
            <pc:docMk/>
            <pc:sldMk cId="2095268395" sldId="276"/>
            <ac:spMk id="118" creationId="{C4285719-470E-454C-AF62-8323075F1F5B}"/>
          </ac:spMkLst>
        </pc:spChg>
        <pc:spChg chg="add del">
          <ac:chgData name="Erica Ceriotti" userId="b8ea46dc-7913-4961-bdd7-06ada39e96a7" providerId="ADAL" clId="{B6BB9E64-8AA1-4539-8E85-C96DF040DCCB}" dt="2021-01-27T14:38:10.512" v="414" actId="26606"/>
          <ac:spMkLst>
            <pc:docMk/>
            <pc:sldMk cId="2095268395" sldId="276"/>
            <ac:spMk id="120" creationId="{CD9FE4EF-C4D8-49A0-B2FF-81D8DB7D8A24}"/>
          </ac:spMkLst>
        </pc:spChg>
        <pc:spChg chg="add del">
          <ac:chgData name="Erica Ceriotti" userId="b8ea46dc-7913-4961-bdd7-06ada39e96a7" providerId="ADAL" clId="{B6BB9E64-8AA1-4539-8E85-C96DF040DCCB}" dt="2021-01-27T14:38:10.512" v="414" actId="26606"/>
          <ac:spMkLst>
            <pc:docMk/>
            <pc:sldMk cId="2095268395" sldId="276"/>
            <ac:spMk id="122" creationId="{4300840D-0A0B-4512-BACA-B439D5B9C57C}"/>
          </ac:spMkLst>
        </pc:spChg>
        <pc:spChg chg="add del">
          <ac:chgData name="Erica Ceriotti" userId="b8ea46dc-7913-4961-bdd7-06ada39e96a7" providerId="ADAL" clId="{B6BB9E64-8AA1-4539-8E85-C96DF040DCCB}" dt="2021-01-27T14:38:10.512" v="414" actId="26606"/>
          <ac:spMkLst>
            <pc:docMk/>
            <pc:sldMk cId="2095268395" sldId="276"/>
            <ac:spMk id="124" creationId="{D2B78728-A580-49A7-84F9-6EF6F583ADE0}"/>
          </ac:spMkLst>
        </pc:spChg>
        <pc:spChg chg="add del">
          <ac:chgData name="Erica Ceriotti" userId="b8ea46dc-7913-4961-bdd7-06ada39e96a7" providerId="ADAL" clId="{B6BB9E64-8AA1-4539-8E85-C96DF040DCCB}" dt="2021-01-27T14:38:10.512" v="414" actId="26606"/>
          <ac:spMkLst>
            <pc:docMk/>
            <pc:sldMk cId="2095268395" sldId="276"/>
            <ac:spMk id="126" creationId="{38FAA1A1-D861-433F-88FA-1E9D6FD31D11}"/>
          </ac:spMkLst>
        </pc:spChg>
        <pc:spChg chg="add del">
          <ac:chgData name="Erica Ceriotti" userId="b8ea46dc-7913-4961-bdd7-06ada39e96a7" providerId="ADAL" clId="{B6BB9E64-8AA1-4539-8E85-C96DF040DCCB}" dt="2021-01-27T14:38:10.512" v="414" actId="26606"/>
          <ac:spMkLst>
            <pc:docMk/>
            <pc:sldMk cId="2095268395" sldId="276"/>
            <ac:spMk id="128" creationId="{8D71EDA1-87BF-4D5D-AB79-F346FD19278A}"/>
          </ac:spMkLst>
        </pc:spChg>
        <pc:spChg chg="mod">
          <ac:chgData name="Erica Ceriotti" userId="b8ea46dc-7913-4961-bdd7-06ada39e96a7" providerId="ADAL" clId="{B6BB9E64-8AA1-4539-8E85-C96DF040DCCB}" dt="2021-01-27T14:38:17.168" v="417" actId="26606"/>
          <ac:spMkLst>
            <pc:docMk/>
            <pc:sldMk cId="2095268395" sldId="276"/>
            <ac:spMk id="495" creationId="{7E699DAD-E05C-4924-98EE-A41738CC3BF2}"/>
          </ac:spMkLst>
        </pc:spChg>
        <pc:spChg chg="add del">
          <ac:chgData name="Erica Ceriotti" userId="b8ea46dc-7913-4961-bdd7-06ada39e96a7" providerId="ADAL" clId="{B6BB9E64-8AA1-4539-8E85-C96DF040DCCB}" dt="2021-01-27T14:38:17.168" v="417" actId="26606"/>
          <ac:spMkLst>
            <pc:docMk/>
            <pc:sldMk cId="2095268395" sldId="276"/>
            <ac:spMk id="497" creationId="{DEE2AD96-B495-4E06-9291-B71706F728CB}"/>
          </ac:spMkLst>
        </pc:spChg>
        <pc:spChg chg="add del">
          <ac:chgData name="Erica Ceriotti" userId="b8ea46dc-7913-4961-bdd7-06ada39e96a7" providerId="ADAL" clId="{B6BB9E64-8AA1-4539-8E85-C96DF040DCCB}" dt="2021-01-27T14:38:17.168" v="417" actId="26606"/>
          <ac:spMkLst>
            <pc:docMk/>
            <pc:sldMk cId="2095268395" sldId="276"/>
            <ac:spMk id="498" creationId="{53CF6D67-C5A8-4ADD-9E8E-1E38CA1D3166}"/>
          </ac:spMkLst>
        </pc:spChg>
        <pc:spChg chg="add del">
          <ac:chgData name="Erica Ceriotti" userId="b8ea46dc-7913-4961-bdd7-06ada39e96a7" providerId="ADAL" clId="{B6BB9E64-8AA1-4539-8E85-C96DF040DCCB}" dt="2021-01-27T14:38:17.168" v="417" actId="26606"/>
          <ac:spMkLst>
            <pc:docMk/>
            <pc:sldMk cId="2095268395" sldId="276"/>
            <ac:spMk id="499" creationId="{86909FA0-B515-4681-B7A8-FA281D133B94}"/>
          </ac:spMkLst>
        </pc:spChg>
        <pc:spChg chg="add del">
          <ac:chgData name="Erica Ceriotti" userId="b8ea46dc-7913-4961-bdd7-06ada39e96a7" providerId="ADAL" clId="{B6BB9E64-8AA1-4539-8E85-C96DF040DCCB}" dt="2021-01-27T14:38:17.168" v="417" actId="26606"/>
          <ac:spMkLst>
            <pc:docMk/>
            <pc:sldMk cId="2095268395" sldId="276"/>
            <ac:spMk id="500" creationId="{21C9FE86-FCC3-4A31-AA1C-C882262B7FE7}"/>
          </ac:spMkLst>
        </pc:spChg>
        <pc:spChg chg="add del">
          <ac:chgData name="Erica Ceriotti" userId="b8ea46dc-7913-4961-bdd7-06ada39e96a7" providerId="ADAL" clId="{B6BB9E64-8AA1-4539-8E85-C96DF040DCCB}" dt="2021-01-27T14:38:17.168" v="417" actId="26606"/>
          <ac:spMkLst>
            <pc:docMk/>
            <pc:sldMk cId="2095268395" sldId="276"/>
            <ac:spMk id="501" creationId="{7D96243B-ECED-4B71-8E06-AE9A285EAD20}"/>
          </ac:spMkLst>
        </pc:spChg>
        <pc:spChg chg="add del">
          <ac:chgData name="Erica Ceriotti" userId="b8ea46dc-7913-4961-bdd7-06ada39e96a7" providerId="ADAL" clId="{B6BB9E64-8AA1-4539-8E85-C96DF040DCCB}" dt="2021-01-27T14:38:17.168" v="417" actId="26606"/>
          <ac:spMkLst>
            <pc:docMk/>
            <pc:sldMk cId="2095268395" sldId="276"/>
            <ac:spMk id="502" creationId="{A09989E4-EFDC-4A90-A633-E0525FB4139E}"/>
          </ac:spMkLst>
        </pc:spChg>
        <pc:graphicFrameChg chg="del">
          <ac:chgData name="Erica Ceriotti" userId="b8ea46dc-7913-4961-bdd7-06ada39e96a7" providerId="ADAL" clId="{B6BB9E64-8AA1-4539-8E85-C96DF040DCCB}" dt="2021-01-27T14:37:47.867" v="409" actId="478"/>
          <ac:graphicFrameMkLst>
            <pc:docMk/>
            <pc:sldMk cId="2095268395" sldId="276"/>
            <ac:graphicFrameMk id="496" creationId="{702857C8-278F-4E1D-845D-23513BE84C7B}"/>
          </ac:graphicFrameMkLst>
        </pc:graphicFrameChg>
        <pc:picChg chg="add mod">
          <ac:chgData name="Erica Ceriotti" userId="b8ea46dc-7913-4961-bdd7-06ada39e96a7" providerId="ADAL" clId="{B6BB9E64-8AA1-4539-8E85-C96DF040DCCB}" dt="2021-01-27T14:38:24.082" v="421" actId="1076"/>
          <ac:picMkLst>
            <pc:docMk/>
            <pc:sldMk cId="2095268395" sldId="276"/>
            <ac:picMk id="5" creationId="{BD62348C-0654-4CF9-A524-5B2A4AE8EFD6}"/>
          </ac:picMkLst>
        </pc:picChg>
        <pc:picChg chg="add del mod">
          <ac:chgData name="Erica Ceriotti" userId="b8ea46dc-7913-4961-bdd7-06ada39e96a7" providerId="ADAL" clId="{B6BB9E64-8AA1-4539-8E85-C96DF040DCCB}" dt="2021-01-27T14:37:53.805" v="411"/>
          <ac:picMkLst>
            <pc:docMk/>
            <pc:sldMk cId="2095268395" sldId="276"/>
            <ac:picMk id="8" creationId="{692F2BA0-58DA-451D-AEC9-56AE4C8878EC}"/>
          </ac:picMkLst>
        </pc:picChg>
        <pc:picChg chg="del">
          <ac:chgData name="Erica Ceriotti" userId="b8ea46dc-7913-4961-bdd7-06ada39e96a7" providerId="ADAL" clId="{B6BB9E64-8AA1-4539-8E85-C96DF040DCCB}" dt="2021-01-27T14:37:39.255" v="407" actId="478"/>
          <ac:picMkLst>
            <pc:docMk/>
            <pc:sldMk cId="2095268395" sldId="276"/>
            <ac:picMk id="17" creationId="{6B5053DC-7F39-40A9-84FE-DF5CB200FB75}"/>
          </ac:picMkLst>
        </pc:picChg>
      </pc:sldChg>
      <pc:sldChg chg="addSp delSp modSp mod setBg chgLayout">
        <pc:chgData name="Erica Ceriotti" userId="b8ea46dc-7913-4961-bdd7-06ada39e96a7" providerId="ADAL" clId="{B6BB9E64-8AA1-4539-8E85-C96DF040DCCB}" dt="2021-01-27T15:28:22.204" v="1973"/>
        <pc:sldMkLst>
          <pc:docMk/>
          <pc:sldMk cId="260435799" sldId="277"/>
        </pc:sldMkLst>
        <pc:spChg chg="mod ord">
          <ac:chgData name="Erica Ceriotti" userId="b8ea46dc-7913-4961-bdd7-06ada39e96a7" providerId="ADAL" clId="{B6BB9E64-8AA1-4539-8E85-C96DF040DCCB}" dt="2021-01-27T15:28:19.771" v="1971" actId="26606"/>
          <ac:spMkLst>
            <pc:docMk/>
            <pc:sldMk cId="260435799" sldId="277"/>
            <ac:spMk id="2" creationId="{9858F2F2-E71E-496D-B1A8-FC8E62DC3F71}"/>
          </ac:spMkLst>
        </pc:spChg>
        <pc:spChg chg="add del mod ord">
          <ac:chgData name="Erica Ceriotti" userId="b8ea46dc-7913-4961-bdd7-06ada39e96a7" providerId="ADAL" clId="{B6BB9E64-8AA1-4539-8E85-C96DF040DCCB}" dt="2021-01-27T15:28:21.862" v="1972" actId="478"/>
          <ac:spMkLst>
            <pc:docMk/>
            <pc:sldMk cId="260435799" sldId="277"/>
            <ac:spMk id="3" creationId="{40FF9EFD-44CD-41DB-9DE5-6B2240DC89B0}"/>
          </ac:spMkLst>
        </pc:spChg>
        <pc:spChg chg="del">
          <ac:chgData name="Erica Ceriotti" userId="b8ea46dc-7913-4961-bdd7-06ada39e96a7" providerId="ADAL" clId="{B6BB9E64-8AA1-4539-8E85-C96DF040DCCB}" dt="2021-01-27T15:28:14.484" v="1969" actId="21"/>
          <ac:spMkLst>
            <pc:docMk/>
            <pc:sldMk cId="260435799" sldId="277"/>
            <ac:spMk id="4" creationId="{8FAB8C8A-095C-44FD-8F25-995339CCDC51}"/>
          </ac:spMkLst>
        </pc:spChg>
        <pc:spChg chg="del">
          <ac:chgData name="Erica Ceriotti" userId="b8ea46dc-7913-4961-bdd7-06ada39e96a7" providerId="ADAL" clId="{B6BB9E64-8AA1-4539-8E85-C96DF040DCCB}" dt="2021-01-27T15:28:14.484" v="1969" actId="21"/>
          <ac:spMkLst>
            <pc:docMk/>
            <pc:sldMk cId="260435799" sldId="277"/>
            <ac:spMk id="5" creationId="{22712784-7A43-4BD9-9268-5FE260DBB284}"/>
          </ac:spMkLst>
        </pc:spChg>
        <pc:spChg chg="del">
          <ac:chgData name="Erica Ceriotti" userId="b8ea46dc-7913-4961-bdd7-06ada39e96a7" providerId="ADAL" clId="{B6BB9E64-8AA1-4539-8E85-C96DF040DCCB}" dt="2021-01-27T15:28:14.484" v="1969" actId="21"/>
          <ac:spMkLst>
            <pc:docMk/>
            <pc:sldMk cId="260435799" sldId="277"/>
            <ac:spMk id="6" creationId="{81F766DA-C166-452A-BE39-987BABD0F650}"/>
          </ac:spMkLst>
        </pc:spChg>
        <pc:spChg chg="del">
          <ac:chgData name="Erica Ceriotti" userId="b8ea46dc-7913-4961-bdd7-06ada39e96a7" providerId="ADAL" clId="{B6BB9E64-8AA1-4539-8E85-C96DF040DCCB}" dt="2021-01-27T15:28:14.484" v="1969" actId="21"/>
          <ac:spMkLst>
            <pc:docMk/>
            <pc:sldMk cId="260435799" sldId="277"/>
            <ac:spMk id="7" creationId="{6AD6DABD-BAA9-4E1A-B0DC-AF702E810196}"/>
          </ac:spMkLst>
        </pc:spChg>
        <pc:spChg chg="del">
          <ac:chgData name="Erica Ceriotti" userId="b8ea46dc-7913-4961-bdd7-06ada39e96a7" providerId="ADAL" clId="{B6BB9E64-8AA1-4539-8E85-C96DF040DCCB}" dt="2021-01-27T15:28:14.484" v="1969" actId="21"/>
          <ac:spMkLst>
            <pc:docMk/>
            <pc:sldMk cId="260435799" sldId="277"/>
            <ac:spMk id="8" creationId="{AAD7DD19-68D5-4D86-837A-EDC6F6813BDA}"/>
          </ac:spMkLst>
        </pc:spChg>
        <pc:spChg chg="del">
          <ac:chgData name="Erica Ceriotti" userId="b8ea46dc-7913-4961-bdd7-06ada39e96a7" providerId="ADAL" clId="{B6BB9E64-8AA1-4539-8E85-C96DF040DCCB}" dt="2021-01-27T15:28:14.484" v="1969" actId="21"/>
          <ac:spMkLst>
            <pc:docMk/>
            <pc:sldMk cId="260435799" sldId="277"/>
            <ac:spMk id="9" creationId="{AE6E5AEB-D07B-42C1-B2BE-B04452C225EF}"/>
          </ac:spMkLst>
        </pc:spChg>
        <pc:spChg chg="del">
          <ac:chgData name="Erica Ceriotti" userId="b8ea46dc-7913-4961-bdd7-06ada39e96a7" providerId="ADAL" clId="{B6BB9E64-8AA1-4539-8E85-C96DF040DCCB}" dt="2021-01-27T15:28:14.484" v="1969" actId="21"/>
          <ac:spMkLst>
            <pc:docMk/>
            <pc:sldMk cId="260435799" sldId="277"/>
            <ac:spMk id="10" creationId="{7B1144E6-B726-4618-8D70-3D395B0B5D34}"/>
          </ac:spMkLst>
        </pc:spChg>
        <pc:spChg chg="del">
          <ac:chgData name="Erica Ceriotti" userId="b8ea46dc-7913-4961-bdd7-06ada39e96a7" providerId="ADAL" clId="{B6BB9E64-8AA1-4539-8E85-C96DF040DCCB}" dt="2021-01-27T15:28:14.484" v="1969" actId="21"/>
          <ac:spMkLst>
            <pc:docMk/>
            <pc:sldMk cId="260435799" sldId="277"/>
            <ac:spMk id="11" creationId="{D0EF806C-4797-4D62-8EF7-FDDFB7C0BE00}"/>
          </ac:spMkLst>
        </pc:spChg>
        <pc:spChg chg="add">
          <ac:chgData name="Erica Ceriotti" userId="b8ea46dc-7913-4961-bdd7-06ada39e96a7" providerId="ADAL" clId="{B6BB9E64-8AA1-4539-8E85-C96DF040DCCB}" dt="2021-01-27T15:28:19.771" v="1971" actId="26606"/>
          <ac:spMkLst>
            <pc:docMk/>
            <pc:sldMk cId="260435799" sldId="277"/>
            <ac:spMk id="13" creationId="{2B566528-1B12-4246-9431-5C2D7D081168}"/>
          </ac:spMkLst>
        </pc:spChg>
        <pc:spChg chg="del">
          <ac:chgData name="Erica Ceriotti" userId="b8ea46dc-7913-4961-bdd7-06ada39e96a7" providerId="ADAL" clId="{B6BB9E64-8AA1-4539-8E85-C96DF040DCCB}" dt="2021-01-27T15:28:14.484" v="1969" actId="21"/>
          <ac:spMkLst>
            <pc:docMk/>
            <pc:sldMk cId="260435799" sldId="277"/>
            <ac:spMk id="14" creationId="{C15FB159-2204-403A-90E8-030C1B22985C}"/>
          </ac:spMkLst>
        </pc:spChg>
        <pc:spChg chg="add">
          <ac:chgData name="Erica Ceriotti" userId="b8ea46dc-7913-4961-bdd7-06ada39e96a7" providerId="ADAL" clId="{B6BB9E64-8AA1-4539-8E85-C96DF040DCCB}" dt="2021-01-27T15:28:19.771" v="1971" actId="26606"/>
          <ac:spMkLst>
            <pc:docMk/>
            <pc:sldMk cId="260435799" sldId="277"/>
            <ac:spMk id="15" creationId="{2E80C965-DB6D-4F81-9E9E-B027384D0BD6}"/>
          </ac:spMkLst>
        </pc:spChg>
        <pc:spChg chg="del">
          <ac:chgData name="Erica Ceriotti" userId="b8ea46dc-7913-4961-bdd7-06ada39e96a7" providerId="ADAL" clId="{B6BB9E64-8AA1-4539-8E85-C96DF040DCCB}" dt="2021-01-27T15:28:14.484" v="1969" actId="21"/>
          <ac:spMkLst>
            <pc:docMk/>
            <pc:sldMk cId="260435799" sldId="277"/>
            <ac:spMk id="16" creationId="{F63302D9-C268-4AA5-80ED-CFBF6B75019B}"/>
          </ac:spMkLst>
        </pc:spChg>
        <pc:spChg chg="del">
          <ac:chgData name="Erica Ceriotti" userId="b8ea46dc-7913-4961-bdd7-06ada39e96a7" providerId="ADAL" clId="{B6BB9E64-8AA1-4539-8E85-C96DF040DCCB}" dt="2021-01-27T15:28:14.484" v="1969" actId="21"/>
          <ac:spMkLst>
            <pc:docMk/>
            <pc:sldMk cId="260435799" sldId="277"/>
            <ac:spMk id="18" creationId="{3AE68604-9613-428A-B00F-77DC29CB42F8}"/>
          </ac:spMkLst>
        </pc:spChg>
        <pc:spChg chg="add">
          <ac:chgData name="Erica Ceriotti" userId="b8ea46dc-7913-4961-bdd7-06ada39e96a7" providerId="ADAL" clId="{B6BB9E64-8AA1-4539-8E85-C96DF040DCCB}" dt="2021-01-27T15:28:19.771" v="1971" actId="26606"/>
          <ac:spMkLst>
            <pc:docMk/>
            <pc:sldMk cId="260435799" sldId="277"/>
            <ac:spMk id="19" creationId="{A580F890-B085-4E95-96AA-55AEBEC5CE6E}"/>
          </ac:spMkLst>
        </pc:spChg>
        <pc:spChg chg="add">
          <ac:chgData name="Erica Ceriotti" userId="b8ea46dc-7913-4961-bdd7-06ada39e96a7" providerId="ADAL" clId="{B6BB9E64-8AA1-4539-8E85-C96DF040DCCB}" dt="2021-01-27T15:28:19.771" v="1971" actId="26606"/>
          <ac:spMkLst>
            <pc:docMk/>
            <pc:sldMk cId="260435799" sldId="277"/>
            <ac:spMk id="20" creationId="{D3F51FEB-38FB-4F6C-9F7B-2F2AFAB65463}"/>
          </ac:spMkLst>
        </pc:spChg>
        <pc:spChg chg="add">
          <ac:chgData name="Erica Ceriotti" userId="b8ea46dc-7913-4961-bdd7-06ada39e96a7" providerId="ADAL" clId="{B6BB9E64-8AA1-4539-8E85-C96DF040DCCB}" dt="2021-01-27T15:28:19.771" v="1971" actId="26606"/>
          <ac:spMkLst>
            <pc:docMk/>
            <pc:sldMk cId="260435799" sldId="277"/>
            <ac:spMk id="21" creationId="{1E547BA6-BAE0-43BB-A7CA-60F69CE252F0}"/>
          </ac:spMkLst>
        </pc:spChg>
        <pc:spChg chg="add mod">
          <ac:chgData name="Erica Ceriotti" userId="b8ea46dc-7913-4961-bdd7-06ada39e96a7" providerId="ADAL" clId="{B6BB9E64-8AA1-4539-8E85-C96DF040DCCB}" dt="2021-01-27T15:28:22.204" v="1973"/>
          <ac:spMkLst>
            <pc:docMk/>
            <pc:sldMk cId="260435799" sldId="277"/>
            <ac:spMk id="22" creationId="{F95E7943-A6DD-479F-9E29-012703B82974}"/>
          </ac:spMkLst>
        </pc:spChg>
        <pc:spChg chg="add mod">
          <ac:chgData name="Erica Ceriotti" userId="b8ea46dc-7913-4961-bdd7-06ada39e96a7" providerId="ADAL" clId="{B6BB9E64-8AA1-4539-8E85-C96DF040DCCB}" dt="2021-01-27T15:28:22.204" v="1973"/>
          <ac:spMkLst>
            <pc:docMk/>
            <pc:sldMk cId="260435799" sldId="277"/>
            <ac:spMk id="23" creationId="{E6399A0D-E277-4229-8396-DB7EECBA5E4B}"/>
          </ac:spMkLst>
        </pc:spChg>
        <pc:spChg chg="add mod">
          <ac:chgData name="Erica Ceriotti" userId="b8ea46dc-7913-4961-bdd7-06ada39e96a7" providerId="ADAL" clId="{B6BB9E64-8AA1-4539-8E85-C96DF040DCCB}" dt="2021-01-27T15:28:22.204" v="1973"/>
          <ac:spMkLst>
            <pc:docMk/>
            <pc:sldMk cId="260435799" sldId="277"/>
            <ac:spMk id="24" creationId="{E83A80D3-D4EA-4E49-B34A-6CF537E65890}"/>
          </ac:spMkLst>
        </pc:spChg>
        <pc:spChg chg="add mod">
          <ac:chgData name="Erica Ceriotti" userId="b8ea46dc-7913-4961-bdd7-06ada39e96a7" providerId="ADAL" clId="{B6BB9E64-8AA1-4539-8E85-C96DF040DCCB}" dt="2021-01-27T15:28:22.204" v="1973"/>
          <ac:spMkLst>
            <pc:docMk/>
            <pc:sldMk cId="260435799" sldId="277"/>
            <ac:spMk id="25" creationId="{8A7F0954-F8D3-4D0C-8DB9-198DE9B9A058}"/>
          </ac:spMkLst>
        </pc:spChg>
        <pc:spChg chg="add mod">
          <ac:chgData name="Erica Ceriotti" userId="b8ea46dc-7913-4961-bdd7-06ada39e96a7" providerId="ADAL" clId="{B6BB9E64-8AA1-4539-8E85-C96DF040DCCB}" dt="2021-01-27T15:28:22.204" v="1973"/>
          <ac:spMkLst>
            <pc:docMk/>
            <pc:sldMk cId="260435799" sldId="277"/>
            <ac:spMk id="26" creationId="{B3F4ADF7-E246-4735-BEAF-7A566A7AFB37}"/>
          </ac:spMkLst>
        </pc:spChg>
        <pc:spChg chg="add mod">
          <ac:chgData name="Erica Ceriotti" userId="b8ea46dc-7913-4961-bdd7-06ada39e96a7" providerId="ADAL" clId="{B6BB9E64-8AA1-4539-8E85-C96DF040DCCB}" dt="2021-01-27T15:28:22.204" v="1973"/>
          <ac:spMkLst>
            <pc:docMk/>
            <pc:sldMk cId="260435799" sldId="277"/>
            <ac:spMk id="27" creationId="{41828D82-934A-44F0-8F7D-5A5C39A74D54}"/>
          </ac:spMkLst>
        </pc:spChg>
        <pc:spChg chg="add mod">
          <ac:chgData name="Erica Ceriotti" userId="b8ea46dc-7913-4961-bdd7-06ada39e96a7" providerId="ADAL" clId="{B6BB9E64-8AA1-4539-8E85-C96DF040DCCB}" dt="2021-01-27T15:28:22.204" v="1973"/>
          <ac:spMkLst>
            <pc:docMk/>
            <pc:sldMk cId="260435799" sldId="277"/>
            <ac:spMk id="28" creationId="{A15B1962-AC75-450D-8F25-32047898CB7B}"/>
          </ac:spMkLst>
        </pc:spChg>
        <pc:spChg chg="add mod">
          <ac:chgData name="Erica Ceriotti" userId="b8ea46dc-7913-4961-bdd7-06ada39e96a7" providerId="ADAL" clId="{B6BB9E64-8AA1-4539-8E85-C96DF040DCCB}" dt="2021-01-27T15:28:22.204" v="1973"/>
          <ac:spMkLst>
            <pc:docMk/>
            <pc:sldMk cId="260435799" sldId="277"/>
            <ac:spMk id="29" creationId="{392AF542-EC49-4EE4-867B-57DF9A247DCE}"/>
          </ac:spMkLst>
        </pc:spChg>
        <pc:spChg chg="add mod">
          <ac:chgData name="Erica Ceriotti" userId="b8ea46dc-7913-4961-bdd7-06ada39e96a7" providerId="ADAL" clId="{B6BB9E64-8AA1-4539-8E85-C96DF040DCCB}" dt="2021-01-27T15:28:22.204" v="1973"/>
          <ac:spMkLst>
            <pc:docMk/>
            <pc:sldMk cId="260435799" sldId="277"/>
            <ac:spMk id="30" creationId="{83EC88FB-33D2-4117-8F33-6844289D393A}"/>
          </ac:spMkLst>
        </pc:spChg>
        <pc:spChg chg="add mod">
          <ac:chgData name="Erica Ceriotti" userId="b8ea46dc-7913-4961-bdd7-06ada39e96a7" providerId="ADAL" clId="{B6BB9E64-8AA1-4539-8E85-C96DF040DCCB}" dt="2021-01-27T15:28:22.204" v="1973"/>
          <ac:spMkLst>
            <pc:docMk/>
            <pc:sldMk cId="260435799" sldId="277"/>
            <ac:spMk id="31" creationId="{47E30284-76F5-402D-B67D-5685839BDD33}"/>
          </ac:spMkLst>
        </pc:spChg>
        <pc:spChg chg="add mod">
          <ac:chgData name="Erica Ceriotti" userId="b8ea46dc-7913-4961-bdd7-06ada39e96a7" providerId="ADAL" clId="{B6BB9E64-8AA1-4539-8E85-C96DF040DCCB}" dt="2021-01-27T15:28:22.204" v="1973"/>
          <ac:spMkLst>
            <pc:docMk/>
            <pc:sldMk cId="260435799" sldId="277"/>
            <ac:spMk id="32" creationId="{B36130F4-9295-4FEB-9D74-F8985AEDD214}"/>
          </ac:spMkLst>
        </pc:spChg>
      </pc:sldChg>
      <pc:sldChg chg="addSp delSp modSp new mod setBg addAnim delAnim modAnim setClrOvrMap delDesignElem">
        <pc:chgData name="Erica Ceriotti" userId="b8ea46dc-7913-4961-bdd7-06ada39e96a7" providerId="ADAL" clId="{B6BB9E64-8AA1-4539-8E85-C96DF040DCCB}" dt="2021-01-27T22:25:28.607" v="4476"/>
        <pc:sldMkLst>
          <pc:docMk/>
          <pc:sldMk cId="934029364" sldId="278"/>
        </pc:sldMkLst>
        <pc:spChg chg="mod ord">
          <ac:chgData name="Erica Ceriotti" userId="b8ea46dc-7913-4961-bdd7-06ada39e96a7" providerId="ADAL" clId="{B6BB9E64-8AA1-4539-8E85-C96DF040DCCB}" dt="2021-01-27T22:18:57.657" v="4456" actId="20577"/>
          <ac:spMkLst>
            <pc:docMk/>
            <pc:sldMk cId="934029364" sldId="278"/>
            <ac:spMk id="2" creationId="{AD590F39-E3C7-4DEC-A9CE-14CE562D6D79}"/>
          </ac:spMkLst>
        </pc:spChg>
        <pc:spChg chg="del">
          <ac:chgData name="Erica Ceriotti" userId="b8ea46dc-7913-4961-bdd7-06ada39e96a7" providerId="ADAL" clId="{B6BB9E64-8AA1-4539-8E85-C96DF040DCCB}" dt="2021-01-27T14:38:59.945" v="429" actId="26606"/>
          <ac:spMkLst>
            <pc:docMk/>
            <pc:sldMk cId="934029364" sldId="278"/>
            <ac:spMk id="3" creationId="{B8CC3EE3-4B01-43A2-82A4-11B3E66E3DF9}"/>
          </ac:spMkLst>
        </pc:spChg>
        <pc:spChg chg="add del">
          <ac:chgData name="Erica Ceriotti" userId="b8ea46dc-7913-4961-bdd7-06ada39e96a7" providerId="ADAL" clId="{B6BB9E64-8AA1-4539-8E85-C96DF040DCCB}" dt="2021-01-27T15:47:58.335" v="2172" actId="26606"/>
          <ac:spMkLst>
            <pc:docMk/>
            <pc:sldMk cId="934029364" sldId="278"/>
            <ac:spMk id="7" creationId="{E91DC736-0EF8-4F87-9146-EBF1D2EE4D3D}"/>
          </ac:spMkLst>
        </pc:spChg>
        <pc:spChg chg="add del">
          <ac:chgData name="Erica Ceriotti" userId="b8ea46dc-7913-4961-bdd7-06ada39e96a7" providerId="ADAL" clId="{B6BB9E64-8AA1-4539-8E85-C96DF040DCCB}" dt="2021-01-27T15:47:58.335" v="2172" actId="26606"/>
          <ac:spMkLst>
            <pc:docMk/>
            <pc:sldMk cId="934029364" sldId="278"/>
            <ac:spMk id="8" creationId="{097CD68E-23E3-4007-8847-CD0944C4F7BE}"/>
          </ac:spMkLst>
        </pc:spChg>
        <pc:spChg chg="add del">
          <ac:chgData name="Erica Ceriotti" userId="b8ea46dc-7913-4961-bdd7-06ada39e96a7" providerId="ADAL" clId="{B6BB9E64-8AA1-4539-8E85-C96DF040DCCB}" dt="2021-01-27T14:42:28.540" v="477"/>
          <ac:spMkLst>
            <pc:docMk/>
            <pc:sldMk cId="934029364" sldId="278"/>
            <ac:spMk id="9" creationId="{E49CC64F-7275-4E33-961B-0C5CDC439875}"/>
          </ac:spMkLst>
        </pc:spChg>
        <pc:spChg chg="add del">
          <ac:chgData name="Erica Ceriotti" userId="b8ea46dc-7913-4961-bdd7-06ada39e96a7" providerId="ADAL" clId="{B6BB9E64-8AA1-4539-8E85-C96DF040DCCB}" dt="2021-01-27T14:48:35.409" v="499" actId="26606"/>
          <ac:spMkLst>
            <pc:docMk/>
            <pc:sldMk cId="934029364" sldId="278"/>
            <ac:spMk id="10" creationId="{16C5FA50-8D52-4617-AF91-5C7B1C8352F1}"/>
          </ac:spMkLst>
        </pc:spChg>
        <pc:spChg chg="add del">
          <ac:chgData name="Erica Ceriotti" userId="b8ea46dc-7913-4961-bdd7-06ada39e96a7" providerId="ADAL" clId="{B6BB9E64-8AA1-4539-8E85-C96DF040DCCB}" dt="2021-01-27T15:47:58.335" v="2172" actId="26606"/>
          <ac:spMkLst>
            <pc:docMk/>
            <pc:sldMk cId="934029364" sldId="278"/>
            <ac:spMk id="11" creationId="{AF2F604E-43BE-4DC3-B983-E071523364F8}"/>
          </ac:spMkLst>
        </pc:spChg>
        <pc:spChg chg="add del">
          <ac:chgData name="Erica Ceriotti" userId="b8ea46dc-7913-4961-bdd7-06ada39e96a7" providerId="ADAL" clId="{B6BB9E64-8AA1-4539-8E85-C96DF040DCCB}" dt="2021-01-27T14:48:35.409" v="499" actId="26606"/>
          <ac:spMkLst>
            <pc:docMk/>
            <pc:sldMk cId="934029364" sldId="278"/>
            <ac:spMk id="12" creationId="{E223798C-12AD-4B0C-A50C-D676347D67CF}"/>
          </ac:spMkLst>
        </pc:spChg>
        <pc:spChg chg="add del">
          <ac:chgData name="Erica Ceriotti" userId="b8ea46dc-7913-4961-bdd7-06ada39e96a7" providerId="ADAL" clId="{B6BB9E64-8AA1-4539-8E85-C96DF040DCCB}" dt="2021-01-27T15:47:58.335" v="2172" actId="26606"/>
          <ac:spMkLst>
            <pc:docMk/>
            <pc:sldMk cId="934029364" sldId="278"/>
            <ac:spMk id="13" creationId="{08C9B587-E65E-4B52-B37C-ABEBB6E87928}"/>
          </ac:spMkLst>
        </pc:spChg>
        <pc:spChg chg="add del">
          <ac:chgData name="Erica Ceriotti" userId="b8ea46dc-7913-4961-bdd7-06ada39e96a7" providerId="ADAL" clId="{B6BB9E64-8AA1-4539-8E85-C96DF040DCCB}" dt="2021-01-27T14:48:36.434" v="501" actId="26606"/>
          <ac:spMkLst>
            <pc:docMk/>
            <pc:sldMk cId="934029364" sldId="278"/>
            <ac:spMk id="14" creationId="{AF2F604E-43BE-4DC3-B983-E071523364F8}"/>
          </ac:spMkLst>
        </pc:spChg>
        <pc:spChg chg="add del">
          <ac:chgData name="Erica Ceriotti" userId="b8ea46dc-7913-4961-bdd7-06ada39e96a7" providerId="ADAL" clId="{B6BB9E64-8AA1-4539-8E85-C96DF040DCCB}" dt="2021-01-27T14:48:36.434" v="501" actId="26606"/>
          <ac:spMkLst>
            <pc:docMk/>
            <pc:sldMk cId="934029364" sldId="278"/>
            <ac:spMk id="15" creationId="{0671A8AE-40A1-4631-A6B8-581AFF065482}"/>
          </ac:spMkLst>
        </pc:spChg>
        <pc:spChg chg="add del">
          <ac:chgData name="Erica Ceriotti" userId="b8ea46dc-7913-4961-bdd7-06ada39e96a7" providerId="ADAL" clId="{B6BB9E64-8AA1-4539-8E85-C96DF040DCCB}" dt="2021-01-27T14:48:36.434" v="501" actId="26606"/>
          <ac:spMkLst>
            <pc:docMk/>
            <pc:sldMk cId="934029364" sldId="278"/>
            <ac:spMk id="16" creationId="{08C9B587-E65E-4B52-B37C-ABEBB6E87928}"/>
          </ac:spMkLst>
        </pc:spChg>
        <pc:spChg chg="add del">
          <ac:chgData name="Erica Ceriotti" userId="b8ea46dc-7913-4961-bdd7-06ada39e96a7" providerId="ADAL" clId="{B6BB9E64-8AA1-4539-8E85-C96DF040DCCB}" dt="2021-01-27T14:48:36.434" v="501" actId="26606"/>
          <ac:spMkLst>
            <pc:docMk/>
            <pc:sldMk cId="934029364" sldId="278"/>
            <ac:spMk id="17" creationId="{AB58EF07-17C2-48CF-ABB0-EEF1F17CB8F0}"/>
          </ac:spMkLst>
        </pc:spChg>
        <pc:spChg chg="add del">
          <ac:chgData name="Erica Ceriotti" userId="b8ea46dc-7913-4961-bdd7-06ada39e96a7" providerId="ADAL" clId="{B6BB9E64-8AA1-4539-8E85-C96DF040DCCB}" dt="2021-01-27T15:47:59.383" v="2174" actId="26606"/>
          <ac:spMkLst>
            <pc:docMk/>
            <pc:sldMk cId="934029364" sldId="278"/>
            <ac:spMk id="18" creationId="{0671A8AE-40A1-4631-A6B8-581AFF065482}"/>
          </ac:spMkLst>
        </pc:spChg>
        <pc:spChg chg="add del">
          <ac:chgData name="Erica Ceriotti" userId="b8ea46dc-7913-4961-bdd7-06ada39e96a7" providerId="ADAL" clId="{B6BB9E64-8AA1-4539-8E85-C96DF040DCCB}" dt="2021-01-27T14:48:37.657" v="504" actId="26606"/>
          <ac:spMkLst>
            <pc:docMk/>
            <pc:sldMk cId="934029364" sldId="278"/>
            <ac:spMk id="19" creationId="{E49CC64F-7275-4E33-961B-0C5CDC439875}"/>
          </ac:spMkLst>
        </pc:spChg>
        <pc:spChg chg="add del">
          <ac:chgData name="Erica Ceriotti" userId="b8ea46dc-7913-4961-bdd7-06ada39e96a7" providerId="ADAL" clId="{B6BB9E64-8AA1-4539-8E85-C96DF040DCCB}" dt="2021-01-27T15:47:59.383" v="2174" actId="26606"/>
          <ac:spMkLst>
            <pc:docMk/>
            <pc:sldMk cId="934029364" sldId="278"/>
            <ac:spMk id="20" creationId="{AB58EF07-17C2-48CF-ABB0-EEF1F17CB8F0}"/>
          </ac:spMkLst>
        </pc:spChg>
        <pc:spChg chg="add del">
          <ac:chgData name="Erica Ceriotti" userId="b8ea46dc-7913-4961-bdd7-06ada39e96a7" providerId="ADAL" clId="{B6BB9E64-8AA1-4539-8E85-C96DF040DCCB}" dt="2021-01-27T14:50:30.015" v="531"/>
          <ac:spMkLst>
            <pc:docMk/>
            <pc:sldMk cId="934029364" sldId="278"/>
            <ac:spMk id="21" creationId="{E91DC736-0EF8-4F87-9146-EBF1D2EE4D3D}"/>
          </ac:spMkLst>
        </pc:spChg>
        <pc:spChg chg="add del">
          <ac:chgData name="Erica Ceriotti" userId="b8ea46dc-7913-4961-bdd7-06ada39e96a7" providerId="ADAL" clId="{B6BB9E64-8AA1-4539-8E85-C96DF040DCCB}" dt="2021-01-27T14:50:30.015" v="531"/>
          <ac:spMkLst>
            <pc:docMk/>
            <pc:sldMk cId="934029364" sldId="278"/>
            <ac:spMk id="22" creationId="{097CD68E-23E3-4007-8847-CD0944C4F7BE}"/>
          </ac:spMkLst>
        </pc:spChg>
        <pc:spChg chg="add del">
          <ac:chgData name="Erica Ceriotti" userId="b8ea46dc-7913-4961-bdd7-06ada39e96a7" providerId="ADAL" clId="{B6BB9E64-8AA1-4539-8E85-C96DF040DCCB}" dt="2021-01-27T14:50:30.015" v="531"/>
          <ac:spMkLst>
            <pc:docMk/>
            <pc:sldMk cId="934029364" sldId="278"/>
            <ac:spMk id="23" creationId="{AF2F604E-43BE-4DC3-B983-E071523364F8}"/>
          </ac:spMkLst>
        </pc:spChg>
        <pc:spChg chg="add del">
          <ac:chgData name="Erica Ceriotti" userId="b8ea46dc-7913-4961-bdd7-06ada39e96a7" providerId="ADAL" clId="{B6BB9E64-8AA1-4539-8E85-C96DF040DCCB}" dt="2021-01-27T14:50:30.015" v="531"/>
          <ac:spMkLst>
            <pc:docMk/>
            <pc:sldMk cId="934029364" sldId="278"/>
            <ac:spMk id="24" creationId="{08C9B587-E65E-4B52-B37C-ABEBB6E87928}"/>
          </ac:spMkLst>
        </pc:spChg>
        <pc:spChg chg="add del">
          <ac:chgData name="Erica Ceriotti" userId="b8ea46dc-7913-4961-bdd7-06ada39e96a7" providerId="ADAL" clId="{B6BB9E64-8AA1-4539-8E85-C96DF040DCCB}" dt="2021-01-27T15:47:59.383" v="2174" actId="26606"/>
          <ac:spMkLst>
            <pc:docMk/>
            <pc:sldMk cId="934029364" sldId="278"/>
            <ac:spMk id="25" creationId="{AF2F604E-43BE-4DC3-B983-E071523364F8}"/>
          </ac:spMkLst>
        </pc:spChg>
        <pc:spChg chg="add del">
          <ac:chgData name="Erica Ceriotti" userId="b8ea46dc-7913-4961-bdd7-06ada39e96a7" providerId="ADAL" clId="{B6BB9E64-8AA1-4539-8E85-C96DF040DCCB}" dt="2021-01-27T15:47:59.383" v="2174" actId="26606"/>
          <ac:spMkLst>
            <pc:docMk/>
            <pc:sldMk cId="934029364" sldId="278"/>
            <ac:spMk id="26" creationId="{08C9B587-E65E-4B52-B37C-ABEBB6E87928}"/>
          </ac:spMkLst>
        </pc:spChg>
        <pc:spChg chg="add del">
          <ac:chgData name="Erica Ceriotti" userId="b8ea46dc-7913-4961-bdd7-06ada39e96a7" providerId="ADAL" clId="{B6BB9E64-8AA1-4539-8E85-C96DF040DCCB}" dt="2021-01-27T15:48:01.451" v="2176" actId="26606"/>
          <ac:spMkLst>
            <pc:docMk/>
            <pc:sldMk cId="934029364" sldId="278"/>
            <ac:spMk id="28" creationId="{854DEE1C-7FD6-4FA0-A96A-BDF952F199AB}"/>
          </ac:spMkLst>
        </pc:spChg>
        <pc:spChg chg="add del">
          <ac:chgData name="Erica Ceriotti" userId="b8ea46dc-7913-4961-bdd7-06ada39e96a7" providerId="ADAL" clId="{B6BB9E64-8AA1-4539-8E85-C96DF040DCCB}" dt="2021-01-27T15:48:03.066" v="2178" actId="26606"/>
          <ac:spMkLst>
            <pc:docMk/>
            <pc:sldMk cId="934029364" sldId="278"/>
            <ac:spMk id="30" creationId="{6CCA5F87-1D1E-45CB-8D83-FC7EEFAD9935}"/>
          </ac:spMkLst>
        </pc:spChg>
        <pc:spChg chg="add del">
          <ac:chgData name="Erica Ceriotti" userId="b8ea46dc-7913-4961-bdd7-06ada39e96a7" providerId="ADAL" clId="{B6BB9E64-8AA1-4539-8E85-C96DF040DCCB}" dt="2021-01-27T15:48:03.066" v="2178" actId="26606"/>
          <ac:spMkLst>
            <pc:docMk/>
            <pc:sldMk cId="934029364" sldId="278"/>
            <ac:spMk id="31" creationId="{7CCFC2C6-6238-4A2F-93DE-2ADF74AF635E}"/>
          </ac:spMkLst>
        </pc:spChg>
        <pc:spChg chg="add del">
          <ac:chgData name="Erica Ceriotti" userId="b8ea46dc-7913-4961-bdd7-06ada39e96a7" providerId="ADAL" clId="{B6BB9E64-8AA1-4539-8E85-C96DF040DCCB}" dt="2021-01-27T15:48:03.066" v="2178" actId="26606"/>
          <ac:spMkLst>
            <pc:docMk/>
            <pc:sldMk cId="934029364" sldId="278"/>
            <ac:spMk id="32" creationId="{AF2F604E-43BE-4DC3-B983-E071523364F8}"/>
          </ac:spMkLst>
        </pc:spChg>
        <pc:spChg chg="add del">
          <ac:chgData name="Erica Ceriotti" userId="b8ea46dc-7913-4961-bdd7-06ada39e96a7" providerId="ADAL" clId="{B6BB9E64-8AA1-4539-8E85-C96DF040DCCB}" dt="2021-01-27T15:48:03.066" v="2178" actId="26606"/>
          <ac:spMkLst>
            <pc:docMk/>
            <pc:sldMk cId="934029364" sldId="278"/>
            <ac:spMk id="33" creationId="{08C9B587-E65E-4B52-B37C-ABEBB6E87928}"/>
          </ac:spMkLst>
        </pc:spChg>
        <pc:spChg chg="add del">
          <ac:chgData name="Erica Ceriotti" userId="b8ea46dc-7913-4961-bdd7-06ada39e96a7" providerId="ADAL" clId="{B6BB9E64-8AA1-4539-8E85-C96DF040DCCB}" dt="2021-01-27T15:48:04.768" v="2180" actId="26606"/>
          <ac:spMkLst>
            <pc:docMk/>
            <pc:sldMk cId="934029364" sldId="278"/>
            <ac:spMk id="35" creationId="{04A130CA-991E-4C92-A494-EB7D8666EFED}"/>
          </ac:spMkLst>
        </pc:spChg>
        <pc:spChg chg="add del">
          <ac:chgData name="Erica Ceriotti" userId="b8ea46dc-7913-4961-bdd7-06ada39e96a7" providerId="ADAL" clId="{B6BB9E64-8AA1-4539-8E85-C96DF040DCCB}" dt="2021-01-27T15:48:04.768" v="2180" actId="26606"/>
          <ac:spMkLst>
            <pc:docMk/>
            <pc:sldMk cId="934029364" sldId="278"/>
            <ac:spMk id="36" creationId="{FC3C749F-9A26-4B1E-BC2E-572D03DF9593}"/>
          </ac:spMkLst>
        </pc:spChg>
        <pc:spChg chg="add del">
          <ac:chgData name="Erica Ceriotti" userId="b8ea46dc-7913-4961-bdd7-06ada39e96a7" providerId="ADAL" clId="{B6BB9E64-8AA1-4539-8E85-C96DF040DCCB}" dt="2021-01-27T15:48:04.768" v="2180" actId="26606"/>
          <ac:spMkLst>
            <pc:docMk/>
            <pc:sldMk cId="934029364" sldId="278"/>
            <ac:spMk id="37" creationId="{F98D51C6-1188-49B8-B829-31D2C2813F10}"/>
          </ac:spMkLst>
        </pc:spChg>
        <pc:spChg chg="add del">
          <ac:chgData name="Erica Ceriotti" userId="b8ea46dc-7913-4961-bdd7-06ada39e96a7" providerId="ADAL" clId="{B6BB9E64-8AA1-4539-8E85-C96DF040DCCB}" dt="2021-01-27T15:48:04.768" v="2180" actId="26606"/>
          <ac:spMkLst>
            <pc:docMk/>
            <pc:sldMk cId="934029364" sldId="278"/>
            <ac:spMk id="38" creationId="{456BA586-8922-4113-BD35-BBF1EB1A1F42}"/>
          </ac:spMkLst>
        </pc:spChg>
        <pc:spChg chg="add del">
          <ac:chgData name="Erica Ceriotti" userId="b8ea46dc-7913-4961-bdd7-06ada39e96a7" providerId="ADAL" clId="{B6BB9E64-8AA1-4539-8E85-C96DF040DCCB}" dt="2021-01-27T15:48:04.768" v="2180" actId="26606"/>
          <ac:spMkLst>
            <pc:docMk/>
            <pc:sldMk cId="934029364" sldId="278"/>
            <ac:spMk id="39" creationId="{B497CCB5-5FC2-473C-AFCC-2430CEF1DF71}"/>
          </ac:spMkLst>
        </pc:spChg>
        <pc:spChg chg="add del">
          <ac:chgData name="Erica Ceriotti" userId="b8ea46dc-7913-4961-bdd7-06ada39e96a7" providerId="ADAL" clId="{B6BB9E64-8AA1-4539-8E85-C96DF040DCCB}" dt="2021-01-27T15:48:04.768" v="2180" actId="26606"/>
          <ac:spMkLst>
            <pc:docMk/>
            <pc:sldMk cId="934029364" sldId="278"/>
            <ac:spMk id="40" creationId="{599C8C75-BFDF-44E7-A028-EEB5EDD58817}"/>
          </ac:spMkLst>
        </pc:spChg>
        <pc:spChg chg="add del">
          <ac:chgData name="Erica Ceriotti" userId="b8ea46dc-7913-4961-bdd7-06ada39e96a7" providerId="ADAL" clId="{B6BB9E64-8AA1-4539-8E85-C96DF040DCCB}" dt="2021-01-27T15:48:05.876" v="2182" actId="26606"/>
          <ac:spMkLst>
            <pc:docMk/>
            <pc:sldMk cId="934029364" sldId="278"/>
            <ac:spMk id="42" creationId="{19D32F93-50AC-4C46-A5DB-291C60DDB7BD}"/>
          </ac:spMkLst>
        </pc:spChg>
        <pc:spChg chg="add del">
          <ac:chgData name="Erica Ceriotti" userId="b8ea46dc-7913-4961-bdd7-06ada39e96a7" providerId="ADAL" clId="{B6BB9E64-8AA1-4539-8E85-C96DF040DCCB}" dt="2021-01-27T15:48:05.876" v="2182" actId="26606"/>
          <ac:spMkLst>
            <pc:docMk/>
            <pc:sldMk cId="934029364" sldId="278"/>
            <ac:spMk id="43" creationId="{827DC2C4-B485-428A-BF4A-472D2967F47F}"/>
          </ac:spMkLst>
        </pc:spChg>
        <pc:spChg chg="add del">
          <ac:chgData name="Erica Ceriotti" userId="b8ea46dc-7913-4961-bdd7-06ada39e96a7" providerId="ADAL" clId="{B6BB9E64-8AA1-4539-8E85-C96DF040DCCB}" dt="2021-01-27T15:48:05.876" v="2182" actId="26606"/>
          <ac:spMkLst>
            <pc:docMk/>
            <pc:sldMk cId="934029364" sldId="278"/>
            <ac:spMk id="44" creationId="{EE04B5EB-F158-4507-90DD-BD23620C7CC9}"/>
          </ac:spMkLst>
        </pc:spChg>
        <pc:spChg chg="add del">
          <ac:chgData name="Erica Ceriotti" userId="b8ea46dc-7913-4961-bdd7-06ada39e96a7" providerId="ADAL" clId="{B6BB9E64-8AA1-4539-8E85-C96DF040DCCB}" dt="2021-01-27T15:48:09.163" v="2184" actId="26606"/>
          <ac:spMkLst>
            <pc:docMk/>
            <pc:sldMk cId="934029364" sldId="278"/>
            <ac:spMk id="46" creationId="{04A130CA-991E-4C92-A494-EB7D8666EFED}"/>
          </ac:spMkLst>
        </pc:spChg>
        <pc:spChg chg="add del">
          <ac:chgData name="Erica Ceriotti" userId="b8ea46dc-7913-4961-bdd7-06ada39e96a7" providerId="ADAL" clId="{B6BB9E64-8AA1-4539-8E85-C96DF040DCCB}" dt="2021-01-27T15:48:09.163" v="2184" actId="26606"/>
          <ac:spMkLst>
            <pc:docMk/>
            <pc:sldMk cId="934029364" sldId="278"/>
            <ac:spMk id="47" creationId="{FC3C749F-9A26-4B1E-BC2E-572D03DF9593}"/>
          </ac:spMkLst>
        </pc:spChg>
        <pc:spChg chg="add del">
          <ac:chgData name="Erica Ceriotti" userId="b8ea46dc-7913-4961-bdd7-06ada39e96a7" providerId="ADAL" clId="{B6BB9E64-8AA1-4539-8E85-C96DF040DCCB}" dt="2021-01-27T15:48:09.163" v="2184" actId="26606"/>
          <ac:spMkLst>
            <pc:docMk/>
            <pc:sldMk cId="934029364" sldId="278"/>
            <ac:spMk id="48" creationId="{F98D51C6-1188-49B8-B829-31D2C2813F10}"/>
          </ac:spMkLst>
        </pc:spChg>
        <pc:spChg chg="add del">
          <ac:chgData name="Erica Ceriotti" userId="b8ea46dc-7913-4961-bdd7-06ada39e96a7" providerId="ADAL" clId="{B6BB9E64-8AA1-4539-8E85-C96DF040DCCB}" dt="2021-01-27T15:48:09.163" v="2184" actId="26606"/>
          <ac:spMkLst>
            <pc:docMk/>
            <pc:sldMk cId="934029364" sldId="278"/>
            <ac:spMk id="49" creationId="{456BA586-8922-4113-BD35-BBF1EB1A1F42}"/>
          </ac:spMkLst>
        </pc:spChg>
        <pc:spChg chg="add del">
          <ac:chgData name="Erica Ceriotti" userId="b8ea46dc-7913-4961-bdd7-06ada39e96a7" providerId="ADAL" clId="{B6BB9E64-8AA1-4539-8E85-C96DF040DCCB}" dt="2021-01-27T15:48:09.163" v="2184" actId="26606"/>
          <ac:spMkLst>
            <pc:docMk/>
            <pc:sldMk cId="934029364" sldId="278"/>
            <ac:spMk id="50" creationId="{B497CCB5-5FC2-473C-AFCC-2430CEF1DF71}"/>
          </ac:spMkLst>
        </pc:spChg>
        <pc:spChg chg="add del">
          <ac:chgData name="Erica Ceriotti" userId="b8ea46dc-7913-4961-bdd7-06ada39e96a7" providerId="ADAL" clId="{B6BB9E64-8AA1-4539-8E85-C96DF040DCCB}" dt="2021-01-27T15:48:09.163" v="2184" actId="26606"/>
          <ac:spMkLst>
            <pc:docMk/>
            <pc:sldMk cId="934029364" sldId="278"/>
            <ac:spMk id="51" creationId="{599C8C75-BFDF-44E7-A028-EEB5EDD58817}"/>
          </ac:spMkLst>
        </pc:spChg>
        <pc:spChg chg="add del">
          <ac:chgData name="Erica Ceriotti" userId="b8ea46dc-7913-4961-bdd7-06ada39e96a7" providerId="ADAL" clId="{B6BB9E64-8AA1-4539-8E85-C96DF040DCCB}" dt="2021-01-27T15:48:11.095" v="2187" actId="26606"/>
          <ac:spMkLst>
            <pc:docMk/>
            <pc:sldMk cId="934029364" sldId="278"/>
            <ac:spMk id="53" creationId="{E91DC736-0EF8-4F87-9146-EBF1D2EE4D3D}"/>
          </ac:spMkLst>
        </pc:spChg>
        <pc:spChg chg="add del">
          <ac:chgData name="Erica Ceriotti" userId="b8ea46dc-7913-4961-bdd7-06ada39e96a7" providerId="ADAL" clId="{B6BB9E64-8AA1-4539-8E85-C96DF040DCCB}" dt="2021-01-27T15:48:11.095" v="2187" actId="26606"/>
          <ac:spMkLst>
            <pc:docMk/>
            <pc:sldMk cId="934029364" sldId="278"/>
            <ac:spMk id="54" creationId="{097CD68E-23E3-4007-8847-CD0944C4F7BE}"/>
          </ac:spMkLst>
        </pc:spChg>
        <pc:spChg chg="add del">
          <ac:chgData name="Erica Ceriotti" userId="b8ea46dc-7913-4961-bdd7-06ada39e96a7" providerId="ADAL" clId="{B6BB9E64-8AA1-4539-8E85-C96DF040DCCB}" dt="2021-01-27T15:48:11.095" v="2187" actId="26606"/>
          <ac:spMkLst>
            <pc:docMk/>
            <pc:sldMk cId="934029364" sldId="278"/>
            <ac:spMk id="55" creationId="{AF2F604E-43BE-4DC3-B983-E071523364F8}"/>
          </ac:spMkLst>
        </pc:spChg>
        <pc:spChg chg="add del">
          <ac:chgData name="Erica Ceriotti" userId="b8ea46dc-7913-4961-bdd7-06ada39e96a7" providerId="ADAL" clId="{B6BB9E64-8AA1-4539-8E85-C96DF040DCCB}" dt="2021-01-27T15:48:11.095" v="2187" actId="26606"/>
          <ac:spMkLst>
            <pc:docMk/>
            <pc:sldMk cId="934029364" sldId="278"/>
            <ac:spMk id="56" creationId="{08C9B587-E65E-4B52-B37C-ABEBB6E87928}"/>
          </ac:spMkLst>
        </pc:spChg>
        <pc:spChg chg="add del">
          <ac:chgData name="Erica Ceriotti" userId="b8ea46dc-7913-4961-bdd7-06ada39e96a7" providerId="ADAL" clId="{B6BB9E64-8AA1-4539-8E85-C96DF040DCCB}" dt="2021-01-27T15:48:32.822" v="2206" actId="26606"/>
          <ac:spMkLst>
            <pc:docMk/>
            <pc:sldMk cId="934029364" sldId="278"/>
            <ac:spMk id="58" creationId="{04A130CA-991E-4C92-A494-EB7D8666EFED}"/>
          </ac:spMkLst>
        </pc:spChg>
        <pc:spChg chg="add del">
          <ac:chgData name="Erica Ceriotti" userId="b8ea46dc-7913-4961-bdd7-06ada39e96a7" providerId="ADAL" clId="{B6BB9E64-8AA1-4539-8E85-C96DF040DCCB}" dt="2021-01-27T15:48:32.822" v="2206" actId="26606"/>
          <ac:spMkLst>
            <pc:docMk/>
            <pc:sldMk cId="934029364" sldId="278"/>
            <ac:spMk id="59" creationId="{FC3C749F-9A26-4B1E-BC2E-572D03DF9593}"/>
          </ac:spMkLst>
        </pc:spChg>
        <pc:spChg chg="add del">
          <ac:chgData name="Erica Ceriotti" userId="b8ea46dc-7913-4961-bdd7-06ada39e96a7" providerId="ADAL" clId="{B6BB9E64-8AA1-4539-8E85-C96DF040DCCB}" dt="2021-01-27T15:48:32.822" v="2206" actId="26606"/>
          <ac:spMkLst>
            <pc:docMk/>
            <pc:sldMk cId="934029364" sldId="278"/>
            <ac:spMk id="60" creationId="{F98D51C6-1188-49B8-B829-31D2C2813F10}"/>
          </ac:spMkLst>
        </pc:spChg>
        <pc:spChg chg="add del">
          <ac:chgData name="Erica Ceriotti" userId="b8ea46dc-7913-4961-bdd7-06ada39e96a7" providerId="ADAL" clId="{B6BB9E64-8AA1-4539-8E85-C96DF040DCCB}" dt="2021-01-27T15:48:32.822" v="2206" actId="26606"/>
          <ac:spMkLst>
            <pc:docMk/>
            <pc:sldMk cId="934029364" sldId="278"/>
            <ac:spMk id="61" creationId="{456BA586-8922-4113-BD35-BBF1EB1A1F42}"/>
          </ac:spMkLst>
        </pc:spChg>
        <pc:spChg chg="add del">
          <ac:chgData name="Erica Ceriotti" userId="b8ea46dc-7913-4961-bdd7-06ada39e96a7" providerId="ADAL" clId="{B6BB9E64-8AA1-4539-8E85-C96DF040DCCB}" dt="2021-01-27T15:48:32.822" v="2206" actId="26606"/>
          <ac:spMkLst>
            <pc:docMk/>
            <pc:sldMk cId="934029364" sldId="278"/>
            <ac:spMk id="62" creationId="{B497CCB5-5FC2-473C-AFCC-2430CEF1DF71}"/>
          </ac:spMkLst>
        </pc:spChg>
        <pc:spChg chg="add del">
          <ac:chgData name="Erica Ceriotti" userId="b8ea46dc-7913-4961-bdd7-06ada39e96a7" providerId="ADAL" clId="{B6BB9E64-8AA1-4539-8E85-C96DF040DCCB}" dt="2021-01-27T15:48:32.822" v="2206" actId="26606"/>
          <ac:spMkLst>
            <pc:docMk/>
            <pc:sldMk cId="934029364" sldId="278"/>
            <ac:spMk id="63" creationId="{599C8C75-BFDF-44E7-A028-EEB5EDD58817}"/>
          </ac:spMkLst>
        </pc:spChg>
        <pc:spChg chg="add del">
          <ac:chgData name="Erica Ceriotti" userId="b8ea46dc-7913-4961-bdd7-06ada39e96a7" providerId="ADAL" clId="{B6BB9E64-8AA1-4539-8E85-C96DF040DCCB}" dt="2021-01-27T15:48:32.810" v="2205" actId="26606"/>
          <ac:spMkLst>
            <pc:docMk/>
            <pc:sldMk cId="934029364" sldId="278"/>
            <ac:spMk id="68" creationId="{E650428A-A0FE-4718-BB52-1A3BDBF51DBA}"/>
          </ac:spMkLst>
        </pc:spChg>
        <pc:spChg chg="add del">
          <ac:chgData name="Erica Ceriotti" userId="b8ea46dc-7913-4961-bdd7-06ada39e96a7" providerId="ADAL" clId="{B6BB9E64-8AA1-4539-8E85-C96DF040DCCB}" dt="2021-01-27T15:48:32.810" v="2205" actId="26606"/>
          <ac:spMkLst>
            <pc:docMk/>
            <pc:sldMk cId="934029364" sldId="278"/>
            <ac:spMk id="74" creationId="{4B7A2B20-C280-41CF-965D-FA68DA2BD679}"/>
          </ac:spMkLst>
        </pc:spChg>
        <pc:spChg chg="add del">
          <ac:chgData name="Erica Ceriotti" userId="b8ea46dc-7913-4961-bdd7-06ada39e96a7" providerId="ADAL" clId="{B6BB9E64-8AA1-4539-8E85-C96DF040DCCB}" dt="2021-01-27T15:48:32.810" v="2205" actId="26606"/>
          <ac:spMkLst>
            <pc:docMk/>
            <pc:sldMk cId="934029364" sldId="278"/>
            <ac:spMk id="76" creationId="{5CF218E6-E246-4EBB-BA8D-DB65AB59A70E}"/>
          </ac:spMkLst>
        </pc:spChg>
        <pc:spChg chg="add del">
          <ac:chgData name="Erica Ceriotti" userId="b8ea46dc-7913-4961-bdd7-06ada39e96a7" providerId="ADAL" clId="{B6BB9E64-8AA1-4539-8E85-C96DF040DCCB}" dt="2021-01-27T15:48:32.810" v="2205" actId="26606"/>
          <ac:spMkLst>
            <pc:docMk/>
            <pc:sldMk cId="934029364" sldId="278"/>
            <ac:spMk id="78" creationId="{13B9D26D-939B-4838-886B-07E227F3A303}"/>
          </ac:spMkLst>
        </pc:spChg>
        <pc:spChg chg="add del">
          <ac:chgData name="Erica Ceriotti" userId="b8ea46dc-7913-4961-bdd7-06ada39e96a7" providerId="ADAL" clId="{B6BB9E64-8AA1-4539-8E85-C96DF040DCCB}" dt="2021-01-27T15:48:32.810" v="2205" actId="26606"/>
          <ac:spMkLst>
            <pc:docMk/>
            <pc:sldMk cId="934029364" sldId="278"/>
            <ac:spMk id="80" creationId="{2A4816AD-26D3-4C16-8CD2-0AE877FBAD4C}"/>
          </ac:spMkLst>
        </pc:spChg>
        <pc:spChg chg="add del">
          <ac:chgData name="Erica Ceriotti" userId="b8ea46dc-7913-4961-bdd7-06ada39e96a7" providerId="ADAL" clId="{B6BB9E64-8AA1-4539-8E85-C96DF040DCCB}" dt="2021-01-27T15:48:32.810" v="2205" actId="26606"/>
          <ac:spMkLst>
            <pc:docMk/>
            <pc:sldMk cId="934029364" sldId="278"/>
            <ac:spMk id="82" creationId="{449E75B4-6C35-495B-850B-28CDE6E39ED0}"/>
          </ac:spMkLst>
        </pc:spChg>
        <pc:spChg chg="add del">
          <ac:chgData name="Erica Ceriotti" userId="b8ea46dc-7913-4961-bdd7-06ada39e96a7" providerId="ADAL" clId="{B6BB9E64-8AA1-4539-8E85-C96DF040DCCB}" dt="2021-01-27T15:48:32.810" v="2205" actId="26606"/>
          <ac:spMkLst>
            <pc:docMk/>
            <pc:sldMk cId="934029364" sldId="278"/>
            <ac:spMk id="84" creationId="{0EB2D58A-B2F2-4B07-9595-4FED1037FF80}"/>
          </ac:spMkLst>
        </pc:spChg>
        <pc:spChg chg="add del">
          <ac:chgData name="Erica Ceriotti" userId="b8ea46dc-7913-4961-bdd7-06ada39e96a7" providerId="ADAL" clId="{B6BB9E64-8AA1-4539-8E85-C96DF040DCCB}" dt="2021-01-27T15:48:32.810" v="2205" actId="26606"/>
          <ac:spMkLst>
            <pc:docMk/>
            <pc:sldMk cId="934029364" sldId="278"/>
            <ac:spMk id="86" creationId="{DEB95C3F-0968-4E23-80BD-35CE22E83376}"/>
          </ac:spMkLst>
        </pc:spChg>
        <pc:spChg chg="add del">
          <ac:chgData name="Erica Ceriotti" userId="b8ea46dc-7913-4961-bdd7-06ada39e96a7" providerId="ADAL" clId="{B6BB9E64-8AA1-4539-8E85-C96DF040DCCB}" dt="2021-01-27T15:48:32.810" v="2205" actId="26606"/>
          <ac:spMkLst>
            <pc:docMk/>
            <pc:sldMk cId="934029364" sldId="278"/>
            <ac:spMk id="88" creationId="{16E9C92B-1893-4BFE-B7CF-905EB3F87DAF}"/>
          </ac:spMkLst>
        </pc:spChg>
        <pc:spChg chg="add">
          <ac:chgData name="Erica Ceriotti" userId="b8ea46dc-7913-4961-bdd7-06ada39e96a7" providerId="ADAL" clId="{B6BB9E64-8AA1-4539-8E85-C96DF040DCCB}" dt="2021-01-27T15:48:32.822" v="2206" actId="26606"/>
          <ac:spMkLst>
            <pc:docMk/>
            <pc:sldMk cId="934029364" sldId="278"/>
            <ac:spMk id="90" creationId="{24747089-0322-4B03-B224-817DD4C8B708}"/>
          </ac:spMkLst>
        </pc:spChg>
        <pc:spChg chg="add">
          <ac:chgData name="Erica Ceriotti" userId="b8ea46dc-7913-4961-bdd7-06ada39e96a7" providerId="ADAL" clId="{B6BB9E64-8AA1-4539-8E85-C96DF040DCCB}" dt="2021-01-27T15:48:32.822" v="2206" actId="26606"/>
          <ac:spMkLst>
            <pc:docMk/>
            <pc:sldMk cId="934029364" sldId="278"/>
            <ac:spMk id="91" creationId="{7228512D-3055-4911-A4D1-4A084C9C4201}"/>
          </ac:spMkLst>
        </pc:spChg>
        <pc:spChg chg="add">
          <ac:chgData name="Erica Ceriotti" userId="b8ea46dc-7913-4961-bdd7-06ada39e96a7" providerId="ADAL" clId="{B6BB9E64-8AA1-4539-8E85-C96DF040DCCB}" dt="2021-01-27T15:48:32.822" v="2206" actId="26606"/>
          <ac:spMkLst>
            <pc:docMk/>
            <pc:sldMk cId="934029364" sldId="278"/>
            <ac:spMk id="92" creationId="{3C98C7BF-70D9-4D19-BD2D-D808991FDF60}"/>
          </ac:spMkLst>
        </pc:spChg>
        <pc:spChg chg="add">
          <ac:chgData name="Erica Ceriotti" userId="b8ea46dc-7913-4961-bdd7-06ada39e96a7" providerId="ADAL" clId="{B6BB9E64-8AA1-4539-8E85-C96DF040DCCB}" dt="2021-01-27T15:48:32.822" v="2206" actId="26606"/>
          <ac:spMkLst>
            <pc:docMk/>
            <pc:sldMk cId="934029364" sldId="278"/>
            <ac:spMk id="93" creationId="{B497CCB5-5FC2-473C-AFCC-2430CEF1DF71}"/>
          </ac:spMkLst>
        </pc:spChg>
        <pc:spChg chg="add">
          <ac:chgData name="Erica Ceriotti" userId="b8ea46dc-7913-4961-bdd7-06ada39e96a7" providerId="ADAL" clId="{B6BB9E64-8AA1-4539-8E85-C96DF040DCCB}" dt="2021-01-27T15:48:32.822" v="2206" actId="26606"/>
          <ac:spMkLst>
            <pc:docMk/>
            <pc:sldMk cId="934029364" sldId="278"/>
            <ac:spMk id="94" creationId="{599C8C75-BFDF-44E7-A028-EEB5EDD58817}"/>
          </ac:spMkLst>
        </pc:spChg>
        <pc:spChg chg="add">
          <ac:chgData name="Erica Ceriotti" userId="b8ea46dc-7913-4961-bdd7-06ada39e96a7" providerId="ADAL" clId="{B6BB9E64-8AA1-4539-8E85-C96DF040DCCB}" dt="2021-01-27T15:48:32.822" v="2206" actId="26606"/>
          <ac:spMkLst>
            <pc:docMk/>
            <pc:sldMk cId="934029364" sldId="278"/>
            <ac:spMk id="95" creationId="{FFD685C2-1A84-41DE-BFA0-0A068F83D2D2}"/>
          </ac:spMkLst>
        </pc:spChg>
        <pc:grpChg chg="add del">
          <ac:chgData name="Erica Ceriotti" userId="b8ea46dc-7913-4961-bdd7-06ada39e96a7" providerId="ADAL" clId="{B6BB9E64-8AA1-4539-8E85-C96DF040DCCB}" dt="2021-01-27T15:48:32.810" v="2205" actId="26606"/>
          <ac:grpSpMkLst>
            <pc:docMk/>
            <pc:sldMk cId="934029364" sldId="278"/>
            <ac:grpSpMk id="70" creationId="{8F428E7C-CF72-4177-B907-662EDCB35B02}"/>
          </ac:grpSpMkLst>
        </pc:grpChg>
        <pc:picChg chg="add mod ord">
          <ac:chgData name="Erica Ceriotti" userId="b8ea46dc-7913-4961-bdd7-06ada39e96a7" providerId="ADAL" clId="{B6BB9E64-8AA1-4539-8E85-C96DF040DCCB}" dt="2021-01-27T15:48:32.822" v="2206" actId="26606"/>
          <ac:picMkLst>
            <pc:docMk/>
            <pc:sldMk cId="934029364" sldId="278"/>
            <ac:picMk id="5" creationId="{F7CFCDEF-3CBE-483C-B651-26000F38EB90}"/>
          </ac:picMkLst>
        </pc:picChg>
      </pc:sldChg>
      <pc:sldChg chg="addSp delSp modSp new del mod setBg">
        <pc:chgData name="Erica Ceriotti" userId="b8ea46dc-7913-4961-bdd7-06ada39e96a7" providerId="ADAL" clId="{B6BB9E64-8AA1-4539-8E85-C96DF040DCCB}" dt="2021-01-27T15:01:20.892" v="681" actId="47"/>
        <pc:sldMkLst>
          <pc:docMk/>
          <pc:sldMk cId="620299671" sldId="279"/>
        </pc:sldMkLst>
        <pc:spChg chg="mod">
          <ac:chgData name="Erica Ceriotti" userId="b8ea46dc-7913-4961-bdd7-06ada39e96a7" providerId="ADAL" clId="{B6BB9E64-8AA1-4539-8E85-C96DF040DCCB}" dt="2021-01-27T14:55:55.395" v="554"/>
          <ac:spMkLst>
            <pc:docMk/>
            <pc:sldMk cId="620299671" sldId="279"/>
            <ac:spMk id="2" creationId="{9D303F8A-EA26-4A32-8382-533133050F53}"/>
          </ac:spMkLst>
        </pc:spChg>
        <pc:spChg chg="add del mod">
          <ac:chgData name="Erica Ceriotti" userId="b8ea46dc-7913-4961-bdd7-06ada39e96a7" providerId="ADAL" clId="{B6BB9E64-8AA1-4539-8E85-C96DF040DCCB}" dt="2021-01-27T14:55:55.395" v="554"/>
          <ac:spMkLst>
            <pc:docMk/>
            <pc:sldMk cId="620299671" sldId="279"/>
            <ac:spMk id="3" creationId="{26671232-440B-4F14-BFBC-47AEFB037BAB}"/>
          </ac:spMkLst>
        </pc:spChg>
        <pc:spChg chg="add del">
          <ac:chgData name="Erica Ceriotti" userId="b8ea46dc-7913-4961-bdd7-06ada39e96a7" providerId="ADAL" clId="{B6BB9E64-8AA1-4539-8E85-C96DF040DCCB}" dt="2021-01-27T14:49:27.176" v="529" actId="26606"/>
          <ac:spMkLst>
            <pc:docMk/>
            <pc:sldMk cId="620299671" sldId="279"/>
            <ac:spMk id="8" creationId="{FFD48BC7-DC40-47DE-87EE-9F4B6ECB9ABB}"/>
          </ac:spMkLst>
        </pc:spChg>
        <pc:spChg chg="add del">
          <ac:chgData name="Erica Ceriotti" userId="b8ea46dc-7913-4961-bdd7-06ada39e96a7" providerId="ADAL" clId="{B6BB9E64-8AA1-4539-8E85-C96DF040DCCB}" dt="2021-01-27T14:49:27.176" v="529" actId="26606"/>
          <ac:spMkLst>
            <pc:docMk/>
            <pc:sldMk cId="620299671" sldId="279"/>
            <ac:spMk id="10" creationId="{E502BBC7-2C76-46F3-BC24-5985BC13DB88}"/>
          </ac:spMkLst>
        </pc:spChg>
        <pc:spChg chg="add del">
          <ac:chgData name="Erica Ceriotti" userId="b8ea46dc-7913-4961-bdd7-06ada39e96a7" providerId="ADAL" clId="{B6BB9E64-8AA1-4539-8E85-C96DF040DCCB}" dt="2021-01-27T14:49:27.176" v="529" actId="26606"/>
          <ac:spMkLst>
            <pc:docMk/>
            <pc:sldMk cId="620299671" sldId="279"/>
            <ac:spMk id="12" creationId="{C7F28D52-2A5F-4D23-81AE-7CB8B591C7AF}"/>
          </ac:spMkLst>
        </pc:spChg>
        <pc:spChg chg="add del">
          <ac:chgData name="Erica Ceriotti" userId="b8ea46dc-7913-4961-bdd7-06ada39e96a7" providerId="ADAL" clId="{B6BB9E64-8AA1-4539-8E85-C96DF040DCCB}" dt="2021-01-27T14:49:27.176" v="529" actId="26606"/>
          <ac:spMkLst>
            <pc:docMk/>
            <pc:sldMk cId="620299671" sldId="279"/>
            <ac:spMk id="14" creationId="{3629484E-3792-4B3D-89AD-7C8A1ED0E0D4}"/>
          </ac:spMkLst>
        </pc:spChg>
      </pc:sldChg>
      <pc:sldChg chg="addSp delSp modSp mod setBg chgLayout">
        <pc:chgData name="Erica Ceriotti" userId="b8ea46dc-7913-4961-bdd7-06ada39e96a7" providerId="ADAL" clId="{B6BB9E64-8AA1-4539-8E85-C96DF040DCCB}" dt="2021-01-27T15:34:51.768" v="2045" actId="1076"/>
        <pc:sldMkLst>
          <pc:docMk/>
          <pc:sldMk cId="3521152891" sldId="280"/>
        </pc:sldMkLst>
        <pc:spChg chg="mod ord">
          <ac:chgData name="Erica Ceriotti" userId="b8ea46dc-7913-4961-bdd7-06ada39e96a7" providerId="ADAL" clId="{B6BB9E64-8AA1-4539-8E85-C96DF040DCCB}" dt="2021-01-27T15:34:22.677" v="2043" actId="1076"/>
          <ac:spMkLst>
            <pc:docMk/>
            <pc:sldMk cId="3521152891" sldId="280"/>
            <ac:spMk id="2" creationId="{9858F2F2-E71E-496D-B1A8-FC8E62DC3F71}"/>
          </ac:spMkLst>
        </pc:spChg>
        <pc:spChg chg="add del mod ord">
          <ac:chgData name="Erica Ceriotti" userId="b8ea46dc-7913-4961-bdd7-06ada39e96a7" providerId="ADAL" clId="{B6BB9E64-8AA1-4539-8E85-C96DF040DCCB}" dt="2021-01-27T15:28:50.390" v="1979" actId="478"/>
          <ac:spMkLst>
            <pc:docMk/>
            <pc:sldMk cId="3521152891" sldId="280"/>
            <ac:spMk id="3" creationId="{0449EECD-F2E9-4C57-9434-DF59A6D15CFF}"/>
          </ac:spMkLst>
        </pc:spChg>
        <pc:spChg chg="del">
          <ac:chgData name="Erica Ceriotti" userId="b8ea46dc-7913-4961-bdd7-06ada39e96a7" providerId="ADAL" clId="{B6BB9E64-8AA1-4539-8E85-C96DF040DCCB}" dt="2021-01-27T15:28:33.460" v="1974" actId="21"/>
          <ac:spMkLst>
            <pc:docMk/>
            <pc:sldMk cId="3521152891" sldId="280"/>
            <ac:spMk id="4" creationId="{8FAB8C8A-095C-44FD-8F25-995339CCDC51}"/>
          </ac:spMkLst>
        </pc:spChg>
        <pc:spChg chg="del">
          <ac:chgData name="Erica Ceriotti" userId="b8ea46dc-7913-4961-bdd7-06ada39e96a7" providerId="ADAL" clId="{B6BB9E64-8AA1-4539-8E85-C96DF040DCCB}" dt="2021-01-27T15:28:33.460" v="1974" actId="21"/>
          <ac:spMkLst>
            <pc:docMk/>
            <pc:sldMk cId="3521152891" sldId="280"/>
            <ac:spMk id="5" creationId="{22712784-7A43-4BD9-9268-5FE260DBB284}"/>
          </ac:spMkLst>
        </pc:spChg>
        <pc:spChg chg="del">
          <ac:chgData name="Erica Ceriotti" userId="b8ea46dc-7913-4961-bdd7-06ada39e96a7" providerId="ADAL" clId="{B6BB9E64-8AA1-4539-8E85-C96DF040DCCB}" dt="2021-01-27T15:28:33.460" v="1974" actId="21"/>
          <ac:spMkLst>
            <pc:docMk/>
            <pc:sldMk cId="3521152891" sldId="280"/>
            <ac:spMk id="6" creationId="{81F766DA-C166-452A-BE39-987BABD0F650}"/>
          </ac:spMkLst>
        </pc:spChg>
        <pc:spChg chg="del">
          <ac:chgData name="Erica Ceriotti" userId="b8ea46dc-7913-4961-bdd7-06ada39e96a7" providerId="ADAL" clId="{B6BB9E64-8AA1-4539-8E85-C96DF040DCCB}" dt="2021-01-27T15:28:33.460" v="1974" actId="21"/>
          <ac:spMkLst>
            <pc:docMk/>
            <pc:sldMk cId="3521152891" sldId="280"/>
            <ac:spMk id="7" creationId="{6AD6DABD-BAA9-4E1A-B0DC-AF702E810196}"/>
          </ac:spMkLst>
        </pc:spChg>
        <pc:spChg chg="del">
          <ac:chgData name="Erica Ceriotti" userId="b8ea46dc-7913-4961-bdd7-06ada39e96a7" providerId="ADAL" clId="{B6BB9E64-8AA1-4539-8E85-C96DF040DCCB}" dt="2021-01-27T15:28:33.460" v="1974" actId="21"/>
          <ac:spMkLst>
            <pc:docMk/>
            <pc:sldMk cId="3521152891" sldId="280"/>
            <ac:spMk id="8" creationId="{AAD7DD19-68D5-4D86-837A-EDC6F6813BDA}"/>
          </ac:spMkLst>
        </pc:spChg>
        <pc:spChg chg="del">
          <ac:chgData name="Erica Ceriotti" userId="b8ea46dc-7913-4961-bdd7-06ada39e96a7" providerId="ADAL" clId="{B6BB9E64-8AA1-4539-8E85-C96DF040DCCB}" dt="2021-01-27T15:28:33.460" v="1974" actId="21"/>
          <ac:spMkLst>
            <pc:docMk/>
            <pc:sldMk cId="3521152891" sldId="280"/>
            <ac:spMk id="9" creationId="{AE6E5AEB-D07B-42C1-B2BE-B04452C225EF}"/>
          </ac:spMkLst>
        </pc:spChg>
        <pc:spChg chg="del">
          <ac:chgData name="Erica Ceriotti" userId="b8ea46dc-7913-4961-bdd7-06ada39e96a7" providerId="ADAL" clId="{B6BB9E64-8AA1-4539-8E85-C96DF040DCCB}" dt="2021-01-27T15:28:33.460" v="1974" actId="21"/>
          <ac:spMkLst>
            <pc:docMk/>
            <pc:sldMk cId="3521152891" sldId="280"/>
            <ac:spMk id="10" creationId="{7B1144E6-B726-4618-8D70-3D395B0B5D34}"/>
          </ac:spMkLst>
        </pc:spChg>
        <pc:spChg chg="del">
          <ac:chgData name="Erica Ceriotti" userId="b8ea46dc-7913-4961-bdd7-06ada39e96a7" providerId="ADAL" clId="{B6BB9E64-8AA1-4539-8E85-C96DF040DCCB}" dt="2021-01-27T15:28:33.460" v="1974" actId="21"/>
          <ac:spMkLst>
            <pc:docMk/>
            <pc:sldMk cId="3521152891" sldId="280"/>
            <ac:spMk id="11" creationId="{D0EF806C-4797-4D62-8EF7-FDDFB7C0BE00}"/>
          </ac:spMkLst>
        </pc:spChg>
        <pc:spChg chg="del">
          <ac:chgData name="Erica Ceriotti" userId="b8ea46dc-7913-4961-bdd7-06ada39e96a7" providerId="ADAL" clId="{B6BB9E64-8AA1-4539-8E85-C96DF040DCCB}" dt="2021-01-27T15:28:33.460" v="1974" actId="21"/>
          <ac:spMkLst>
            <pc:docMk/>
            <pc:sldMk cId="3521152891" sldId="280"/>
            <ac:spMk id="14" creationId="{C15FB159-2204-403A-90E8-030C1B22985C}"/>
          </ac:spMkLst>
        </pc:spChg>
        <pc:spChg chg="add del">
          <ac:chgData name="Erica Ceriotti" userId="b8ea46dc-7913-4961-bdd7-06ada39e96a7" providerId="ADAL" clId="{B6BB9E64-8AA1-4539-8E85-C96DF040DCCB}" dt="2021-01-27T15:28:45.085" v="1977" actId="26606"/>
          <ac:spMkLst>
            <pc:docMk/>
            <pc:sldMk cId="3521152891" sldId="280"/>
            <ac:spMk id="15" creationId="{46D6306C-ED4F-4AAE-B4A5-EEA6AFAD726E}"/>
          </ac:spMkLst>
        </pc:spChg>
        <pc:spChg chg="del">
          <ac:chgData name="Erica Ceriotti" userId="b8ea46dc-7913-4961-bdd7-06ada39e96a7" providerId="ADAL" clId="{B6BB9E64-8AA1-4539-8E85-C96DF040DCCB}" dt="2021-01-27T15:28:33.460" v="1974" actId="21"/>
          <ac:spMkLst>
            <pc:docMk/>
            <pc:sldMk cId="3521152891" sldId="280"/>
            <ac:spMk id="16" creationId="{F63302D9-C268-4AA5-80ED-CFBF6B75019B}"/>
          </ac:spMkLst>
        </pc:spChg>
        <pc:spChg chg="add del">
          <ac:chgData name="Erica Ceriotti" userId="b8ea46dc-7913-4961-bdd7-06ada39e96a7" providerId="ADAL" clId="{B6BB9E64-8AA1-4539-8E85-C96DF040DCCB}" dt="2021-01-27T15:28:45.085" v="1977" actId="26606"/>
          <ac:spMkLst>
            <pc:docMk/>
            <pc:sldMk cId="3521152891" sldId="280"/>
            <ac:spMk id="17" creationId="{0EC5361D-F897-4856-B945-0455A365EB24}"/>
          </ac:spMkLst>
        </pc:spChg>
        <pc:spChg chg="del">
          <ac:chgData name="Erica Ceriotti" userId="b8ea46dc-7913-4961-bdd7-06ada39e96a7" providerId="ADAL" clId="{B6BB9E64-8AA1-4539-8E85-C96DF040DCCB}" dt="2021-01-27T15:28:33.460" v="1974" actId="21"/>
          <ac:spMkLst>
            <pc:docMk/>
            <pc:sldMk cId="3521152891" sldId="280"/>
            <ac:spMk id="18" creationId="{3AE68604-9613-428A-B00F-77DC29CB42F8}"/>
          </ac:spMkLst>
        </pc:spChg>
        <pc:spChg chg="del">
          <ac:chgData name="Erica Ceriotti" userId="b8ea46dc-7913-4961-bdd7-06ada39e96a7" providerId="ADAL" clId="{B6BB9E64-8AA1-4539-8E85-C96DF040DCCB}" dt="2021-01-27T15:28:33.460" v="1974" actId="21"/>
          <ac:spMkLst>
            <pc:docMk/>
            <pc:sldMk cId="3521152891" sldId="280"/>
            <ac:spMk id="19" creationId="{EE514600-9C5F-4153-B8FB-1F320D8AF0CD}"/>
          </ac:spMkLst>
        </pc:spChg>
        <pc:spChg chg="add del">
          <ac:chgData name="Erica Ceriotti" userId="b8ea46dc-7913-4961-bdd7-06ada39e96a7" providerId="ADAL" clId="{B6BB9E64-8AA1-4539-8E85-C96DF040DCCB}" dt="2021-01-27T15:28:45.085" v="1977" actId="26606"/>
          <ac:spMkLst>
            <pc:docMk/>
            <pc:sldMk cId="3521152891" sldId="280"/>
            <ac:spMk id="21" creationId="{4508C0C5-2268-42B5-B3C8-4D0899E05F8C}"/>
          </ac:spMkLst>
        </pc:spChg>
        <pc:spChg chg="add del">
          <ac:chgData name="Erica Ceriotti" userId="b8ea46dc-7913-4961-bdd7-06ada39e96a7" providerId="ADAL" clId="{B6BB9E64-8AA1-4539-8E85-C96DF040DCCB}" dt="2021-01-27T15:28:45.085" v="1977" actId="26606"/>
          <ac:spMkLst>
            <pc:docMk/>
            <pc:sldMk cId="3521152891" sldId="280"/>
            <ac:spMk id="22" creationId="{141ACBDB-38F8-4B34-8183-BD95B4E55A62}"/>
          </ac:spMkLst>
        </pc:spChg>
        <pc:spChg chg="add del">
          <ac:chgData name="Erica Ceriotti" userId="b8ea46dc-7913-4961-bdd7-06ada39e96a7" providerId="ADAL" clId="{B6BB9E64-8AA1-4539-8E85-C96DF040DCCB}" dt="2021-01-27T15:28:45.085" v="1977" actId="26606"/>
          <ac:spMkLst>
            <pc:docMk/>
            <pc:sldMk cId="3521152891" sldId="280"/>
            <ac:spMk id="23" creationId="{DE00DB52-3455-4E2F-867B-A6D0516E175B}"/>
          </ac:spMkLst>
        </pc:spChg>
        <pc:spChg chg="add del">
          <ac:chgData name="Erica Ceriotti" userId="b8ea46dc-7913-4961-bdd7-06ada39e96a7" providerId="ADAL" clId="{B6BB9E64-8AA1-4539-8E85-C96DF040DCCB}" dt="2021-01-27T15:28:45.085" v="1977" actId="26606"/>
          <ac:spMkLst>
            <pc:docMk/>
            <pc:sldMk cId="3521152891" sldId="280"/>
            <ac:spMk id="24" creationId="{9E914C83-E0D8-4953-92D5-169D28CB43AE}"/>
          </ac:spMkLst>
        </pc:spChg>
        <pc:spChg chg="add del">
          <ac:chgData name="Erica Ceriotti" userId="b8ea46dc-7913-4961-bdd7-06ada39e96a7" providerId="ADAL" clId="{B6BB9E64-8AA1-4539-8E85-C96DF040DCCB}" dt="2021-01-27T15:28:45.085" v="1977" actId="26606"/>
          <ac:spMkLst>
            <pc:docMk/>
            <pc:sldMk cId="3521152891" sldId="280"/>
            <ac:spMk id="25" creationId="{3512E083-F550-46AF-8490-767ECFD00CB7}"/>
          </ac:spMkLst>
        </pc:spChg>
        <pc:spChg chg="add">
          <ac:chgData name="Erica Ceriotti" userId="b8ea46dc-7913-4961-bdd7-06ada39e96a7" providerId="ADAL" clId="{B6BB9E64-8AA1-4539-8E85-C96DF040DCCB}" dt="2021-01-27T15:28:45.097" v="1978" actId="26606"/>
          <ac:spMkLst>
            <pc:docMk/>
            <pc:sldMk cId="3521152891" sldId="280"/>
            <ac:spMk id="27" creationId="{2B566528-1B12-4246-9431-5C2D7D081168}"/>
          </ac:spMkLst>
        </pc:spChg>
        <pc:spChg chg="add">
          <ac:chgData name="Erica Ceriotti" userId="b8ea46dc-7913-4961-bdd7-06ada39e96a7" providerId="ADAL" clId="{B6BB9E64-8AA1-4539-8E85-C96DF040DCCB}" dt="2021-01-27T15:28:45.097" v="1978" actId="26606"/>
          <ac:spMkLst>
            <pc:docMk/>
            <pc:sldMk cId="3521152891" sldId="280"/>
            <ac:spMk id="28" creationId="{2E80C965-DB6D-4F81-9E9E-B027384D0BD6}"/>
          </ac:spMkLst>
        </pc:spChg>
        <pc:spChg chg="add">
          <ac:chgData name="Erica Ceriotti" userId="b8ea46dc-7913-4961-bdd7-06ada39e96a7" providerId="ADAL" clId="{B6BB9E64-8AA1-4539-8E85-C96DF040DCCB}" dt="2021-01-27T15:28:45.097" v="1978" actId="26606"/>
          <ac:spMkLst>
            <pc:docMk/>
            <pc:sldMk cId="3521152891" sldId="280"/>
            <ac:spMk id="29" creationId="{A580F890-B085-4E95-96AA-55AEBEC5CE6E}"/>
          </ac:spMkLst>
        </pc:spChg>
        <pc:spChg chg="add">
          <ac:chgData name="Erica Ceriotti" userId="b8ea46dc-7913-4961-bdd7-06ada39e96a7" providerId="ADAL" clId="{B6BB9E64-8AA1-4539-8E85-C96DF040DCCB}" dt="2021-01-27T15:28:45.097" v="1978" actId="26606"/>
          <ac:spMkLst>
            <pc:docMk/>
            <pc:sldMk cId="3521152891" sldId="280"/>
            <ac:spMk id="30" creationId="{D3F51FEB-38FB-4F6C-9F7B-2F2AFAB65463}"/>
          </ac:spMkLst>
        </pc:spChg>
        <pc:spChg chg="add">
          <ac:chgData name="Erica Ceriotti" userId="b8ea46dc-7913-4961-bdd7-06ada39e96a7" providerId="ADAL" clId="{B6BB9E64-8AA1-4539-8E85-C96DF040DCCB}" dt="2021-01-27T15:28:45.097" v="1978" actId="26606"/>
          <ac:spMkLst>
            <pc:docMk/>
            <pc:sldMk cId="3521152891" sldId="280"/>
            <ac:spMk id="31" creationId="{1E547BA6-BAE0-43BB-A7CA-60F69CE252F0}"/>
          </ac:spMkLst>
        </pc:spChg>
        <pc:spChg chg="add mod">
          <ac:chgData name="Erica Ceriotti" userId="b8ea46dc-7913-4961-bdd7-06ada39e96a7" providerId="ADAL" clId="{B6BB9E64-8AA1-4539-8E85-C96DF040DCCB}" dt="2021-01-27T15:34:51.768" v="2045" actId="1076"/>
          <ac:spMkLst>
            <pc:docMk/>
            <pc:sldMk cId="3521152891" sldId="280"/>
            <ac:spMk id="32" creationId="{09347AE7-1FD6-4530-8CF9-3D42BDBE8D3F}"/>
          </ac:spMkLst>
        </pc:spChg>
        <pc:spChg chg="add mod">
          <ac:chgData name="Erica Ceriotti" userId="b8ea46dc-7913-4961-bdd7-06ada39e96a7" providerId="ADAL" clId="{B6BB9E64-8AA1-4539-8E85-C96DF040DCCB}" dt="2021-01-27T15:34:51.768" v="2045" actId="1076"/>
          <ac:spMkLst>
            <pc:docMk/>
            <pc:sldMk cId="3521152891" sldId="280"/>
            <ac:spMk id="33" creationId="{A1722FDA-33EE-47F0-B2DE-4D8BD3F5AEA0}"/>
          </ac:spMkLst>
        </pc:spChg>
        <pc:spChg chg="add mod">
          <ac:chgData name="Erica Ceriotti" userId="b8ea46dc-7913-4961-bdd7-06ada39e96a7" providerId="ADAL" clId="{B6BB9E64-8AA1-4539-8E85-C96DF040DCCB}" dt="2021-01-27T15:34:51.768" v="2045" actId="1076"/>
          <ac:spMkLst>
            <pc:docMk/>
            <pc:sldMk cId="3521152891" sldId="280"/>
            <ac:spMk id="34" creationId="{275621A3-788B-469C-9E23-C7054F257AEE}"/>
          </ac:spMkLst>
        </pc:spChg>
        <pc:spChg chg="add mod">
          <ac:chgData name="Erica Ceriotti" userId="b8ea46dc-7913-4961-bdd7-06ada39e96a7" providerId="ADAL" clId="{B6BB9E64-8AA1-4539-8E85-C96DF040DCCB}" dt="2021-01-27T15:34:51.768" v="2045" actId="1076"/>
          <ac:spMkLst>
            <pc:docMk/>
            <pc:sldMk cId="3521152891" sldId="280"/>
            <ac:spMk id="35" creationId="{6EF1EFD6-7624-43F2-BC22-B3035888B8AB}"/>
          </ac:spMkLst>
        </pc:spChg>
        <pc:spChg chg="add mod">
          <ac:chgData name="Erica Ceriotti" userId="b8ea46dc-7913-4961-bdd7-06ada39e96a7" providerId="ADAL" clId="{B6BB9E64-8AA1-4539-8E85-C96DF040DCCB}" dt="2021-01-27T15:34:51.768" v="2045" actId="1076"/>
          <ac:spMkLst>
            <pc:docMk/>
            <pc:sldMk cId="3521152891" sldId="280"/>
            <ac:spMk id="36" creationId="{43CC7178-B0CF-4521-A242-F7ED6E65FC93}"/>
          </ac:spMkLst>
        </pc:spChg>
        <pc:spChg chg="add mod">
          <ac:chgData name="Erica Ceriotti" userId="b8ea46dc-7913-4961-bdd7-06ada39e96a7" providerId="ADAL" clId="{B6BB9E64-8AA1-4539-8E85-C96DF040DCCB}" dt="2021-01-27T15:34:51.768" v="2045" actId="1076"/>
          <ac:spMkLst>
            <pc:docMk/>
            <pc:sldMk cId="3521152891" sldId="280"/>
            <ac:spMk id="37" creationId="{FA86CFD2-4D8B-4103-BC64-44D219C6C1B3}"/>
          </ac:spMkLst>
        </pc:spChg>
        <pc:spChg chg="add mod">
          <ac:chgData name="Erica Ceriotti" userId="b8ea46dc-7913-4961-bdd7-06ada39e96a7" providerId="ADAL" clId="{B6BB9E64-8AA1-4539-8E85-C96DF040DCCB}" dt="2021-01-27T15:34:51.768" v="2045" actId="1076"/>
          <ac:spMkLst>
            <pc:docMk/>
            <pc:sldMk cId="3521152891" sldId="280"/>
            <ac:spMk id="38" creationId="{381E396D-92B3-4ED2-90E0-E454E95F55F8}"/>
          </ac:spMkLst>
        </pc:spChg>
        <pc:spChg chg="add mod">
          <ac:chgData name="Erica Ceriotti" userId="b8ea46dc-7913-4961-bdd7-06ada39e96a7" providerId="ADAL" clId="{B6BB9E64-8AA1-4539-8E85-C96DF040DCCB}" dt="2021-01-27T15:34:51.768" v="2045" actId="1076"/>
          <ac:spMkLst>
            <pc:docMk/>
            <pc:sldMk cId="3521152891" sldId="280"/>
            <ac:spMk id="39" creationId="{723ECAD6-F6BB-4A48-847B-2AC7D0CCDC29}"/>
          </ac:spMkLst>
        </pc:spChg>
        <pc:spChg chg="add mod">
          <ac:chgData name="Erica Ceriotti" userId="b8ea46dc-7913-4961-bdd7-06ada39e96a7" providerId="ADAL" clId="{B6BB9E64-8AA1-4539-8E85-C96DF040DCCB}" dt="2021-01-27T15:34:51.768" v="2045" actId="1076"/>
          <ac:spMkLst>
            <pc:docMk/>
            <pc:sldMk cId="3521152891" sldId="280"/>
            <ac:spMk id="40" creationId="{CA4C0C34-46D6-49A5-9013-FE4AB2C0D03C}"/>
          </ac:spMkLst>
        </pc:spChg>
        <pc:spChg chg="add mod">
          <ac:chgData name="Erica Ceriotti" userId="b8ea46dc-7913-4961-bdd7-06ada39e96a7" providerId="ADAL" clId="{B6BB9E64-8AA1-4539-8E85-C96DF040DCCB}" dt="2021-01-27T15:34:51.768" v="2045" actId="1076"/>
          <ac:spMkLst>
            <pc:docMk/>
            <pc:sldMk cId="3521152891" sldId="280"/>
            <ac:spMk id="41" creationId="{749AF80E-2AB3-4D3D-B27B-67C67C003B07}"/>
          </ac:spMkLst>
        </pc:spChg>
        <pc:spChg chg="add mod">
          <ac:chgData name="Erica Ceriotti" userId="b8ea46dc-7913-4961-bdd7-06ada39e96a7" providerId="ADAL" clId="{B6BB9E64-8AA1-4539-8E85-C96DF040DCCB}" dt="2021-01-27T15:34:51.768" v="2045" actId="1076"/>
          <ac:spMkLst>
            <pc:docMk/>
            <pc:sldMk cId="3521152891" sldId="280"/>
            <ac:spMk id="44" creationId="{1C3E315F-DA4D-4111-9EF9-9AAD87FAA0E1}"/>
          </ac:spMkLst>
        </pc:spChg>
        <pc:spChg chg="add mod">
          <ac:chgData name="Erica Ceriotti" userId="b8ea46dc-7913-4961-bdd7-06ada39e96a7" providerId="ADAL" clId="{B6BB9E64-8AA1-4539-8E85-C96DF040DCCB}" dt="2021-01-27T15:34:51.768" v="2045" actId="1076"/>
          <ac:spMkLst>
            <pc:docMk/>
            <pc:sldMk cId="3521152891" sldId="280"/>
            <ac:spMk id="45" creationId="{F226CA63-0AE0-4160-B90B-1324D8EA6E62}"/>
          </ac:spMkLst>
        </pc:spChg>
        <pc:picChg chg="del">
          <ac:chgData name="Erica Ceriotti" userId="b8ea46dc-7913-4961-bdd7-06ada39e96a7" providerId="ADAL" clId="{B6BB9E64-8AA1-4539-8E85-C96DF040DCCB}" dt="2021-01-27T15:28:33.460" v="1974" actId="21"/>
          <ac:picMkLst>
            <pc:docMk/>
            <pc:sldMk cId="3521152891" sldId="280"/>
            <ac:picMk id="12" creationId="{505C9D2F-E4C0-4C96-9A40-4A843EB12F4B}"/>
          </ac:picMkLst>
        </pc:picChg>
        <pc:picChg chg="add mod">
          <ac:chgData name="Erica Ceriotti" userId="b8ea46dc-7913-4961-bdd7-06ada39e96a7" providerId="ADAL" clId="{B6BB9E64-8AA1-4539-8E85-C96DF040DCCB}" dt="2021-01-27T15:34:51.768" v="2045" actId="1076"/>
          <ac:picMkLst>
            <pc:docMk/>
            <pc:sldMk cId="3521152891" sldId="280"/>
            <ac:picMk id="42" creationId="{68158E26-D644-4DFD-8982-4ADDC66A74B4}"/>
          </ac:picMkLst>
        </pc:picChg>
        <pc:cxnChg chg="del mod">
          <ac:chgData name="Erica Ceriotti" userId="b8ea46dc-7913-4961-bdd7-06ada39e96a7" providerId="ADAL" clId="{B6BB9E64-8AA1-4539-8E85-C96DF040DCCB}" dt="2021-01-27T15:28:33.460" v="1974" actId="21"/>
          <ac:cxnSpMkLst>
            <pc:docMk/>
            <pc:sldMk cId="3521152891" sldId="280"/>
            <ac:cxnSpMk id="13" creationId="{555143B3-AA9E-4A00-A9B2-9B905EA2573D}"/>
          </ac:cxnSpMkLst>
        </pc:cxnChg>
        <pc:cxnChg chg="del mod">
          <ac:chgData name="Erica Ceriotti" userId="b8ea46dc-7913-4961-bdd7-06ada39e96a7" providerId="ADAL" clId="{B6BB9E64-8AA1-4539-8E85-C96DF040DCCB}" dt="2021-01-27T15:28:33.460" v="1974" actId="21"/>
          <ac:cxnSpMkLst>
            <pc:docMk/>
            <pc:sldMk cId="3521152891" sldId="280"/>
            <ac:cxnSpMk id="20" creationId="{A4C7410B-5DD1-4640-8665-0F7FD5B7BCE6}"/>
          </ac:cxnSpMkLst>
        </pc:cxnChg>
        <pc:cxnChg chg="add mod">
          <ac:chgData name="Erica Ceriotti" userId="b8ea46dc-7913-4961-bdd7-06ada39e96a7" providerId="ADAL" clId="{B6BB9E64-8AA1-4539-8E85-C96DF040DCCB}" dt="2021-01-27T15:34:51.768" v="2045" actId="1076"/>
          <ac:cxnSpMkLst>
            <pc:docMk/>
            <pc:sldMk cId="3521152891" sldId="280"/>
            <ac:cxnSpMk id="43" creationId="{76EF3189-D8A1-4563-81FF-EFFAF3E7D629}"/>
          </ac:cxnSpMkLst>
        </pc:cxnChg>
        <pc:cxnChg chg="add mod">
          <ac:chgData name="Erica Ceriotti" userId="b8ea46dc-7913-4961-bdd7-06ada39e96a7" providerId="ADAL" clId="{B6BB9E64-8AA1-4539-8E85-C96DF040DCCB}" dt="2021-01-27T15:34:51.768" v="2045" actId="1076"/>
          <ac:cxnSpMkLst>
            <pc:docMk/>
            <pc:sldMk cId="3521152891" sldId="280"/>
            <ac:cxnSpMk id="46" creationId="{6B3FC242-27FE-49AD-940E-25A6FEB02D03}"/>
          </ac:cxnSpMkLst>
        </pc:cxnChg>
      </pc:sldChg>
      <pc:sldChg chg="addSp delSp modSp mod setBg chgLayout">
        <pc:chgData name="Erica Ceriotti" userId="b8ea46dc-7913-4961-bdd7-06ada39e96a7" providerId="ADAL" clId="{B6BB9E64-8AA1-4539-8E85-C96DF040DCCB}" dt="2021-01-27T15:24:42.905" v="1929"/>
        <pc:sldMkLst>
          <pc:docMk/>
          <pc:sldMk cId="1466024009" sldId="281"/>
        </pc:sldMkLst>
        <pc:spChg chg="mod ord">
          <ac:chgData name="Erica Ceriotti" userId="b8ea46dc-7913-4961-bdd7-06ada39e96a7" providerId="ADAL" clId="{B6BB9E64-8AA1-4539-8E85-C96DF040DCCB}" dt="2021-01-27T15:19:32.716" v="1798" actId="26606"/>
          <ac:spMkLst>
            <pc:docMk/>
            <pc:sldMk cId="1466024009" sldId="281"/>
            <ac:spMk id="2" creationId="{BEBDF4D5-E727-42A8-AAA2-A295EEAADC7F}"/>
          </ac:spMkLst>
        </pc:spChg>
        <pc:spChg chg="add del mod ord">
          <ac:chgData name="Erica Ceriotti" userId="b8ea46dc-7913-4961-bdd7-06ada39e96a7" providerId="ADAL" clId="{B6BB9E64-8AA1-4539-8E85-C96DF040DCCB}" dt="2021-01-27T15:19:35.394" v="1799"/>
          <ac:spMkLst>
            <pc:docMk/>
            <pc:sldMk cId="1466024009" sldId="281"/>
            <ac:spMk id="3" creationId="{4BCC859F-8123-4ED8-8473-61E3642BF3BE}"/>
          </ac:spMkLst>
        </pc:spChg>
        <pc:spChg chg="add">
          <ac:chgData name="Erica Ceriotti" userId="b8ea46dc-7913-4961-bdd7-06ada39e96a7" providerId="ADAL" clId="{B6BB9E64-8AA1-4539-8E85-C96DF040DCCB}" dt="2021-01-27T15:19:32.716" v="1798" actId="26606"/>
          <ac:spMkLst>
            <pc:docMk/>
            <pc:sldMk cId="1466024009" sldId="281"/>
            <ac:spMk id="8" creationId="{2B566528-1B12-4246-9431-5C2D7D081168}"/>
          </ac:spMkLst>
        </pc:spChg>
        <pc:spChg chg="add">
          <ac:chgData name="Erica Ceriotti" userId="b8ea46dc-7913-4961-bdd7-06ada39e96a7" providerId="ADAL" clId="{B6BB9E64-8AA1-4539-8E85-C96DF040DCCB}" dt="2021-01-27T15:19:32.716" v="1798" actId="26606"/>
          <ac:spMkLst>
            <pc:docMk/>
            <pc:sldMk cId="1466024009" sldId="281"/>
            <ac:spMk id="10" creationId="{2E80C965-DB6D-4F81-9E9E-B027384D0BD6}"/>
          </ac:spMkLst>
        </pc:spChg>
        <pc:spChg chg="add">
          <ac:chgData name="Erica Ceriotti" userId="b8ea46dc-7913-4961-bdd7-06ada39e96a7" providerId="ADAL" clId="{B6BB9E64-8AA1-4539-8E85-C96DF040DCCB}" dt="2021-01-27T15:19:32.716" v="1798" actId="26606"/>
          <ac:spMkLst>
            <pc:docMk/>
            <pc:sldMk cId="1466024009" sldId="281"/>
            <ac:spMk id="12" creationId="{A580F890-B085-4E95-96AA-55AEBEC5CE6E}"/>
          </ac:spMkLst>
        </pc:spChg>
        <pc:spChg chg="add">
          <ac:chgData name="Erica Ceriotti" userId="b8ea46dc-7913-4961-bdd7-06ada39e96a7" providerId="ADAL" clId="{B6BB9E64-8AA1-4539-8E85-C96DF040DCCB}" dt="2021-01-27T15:19:32.716" v="1798" actId="26606"/>
          <ac:spMkLst>
            <pc:docMk/>
            <pc:sldMk cId="1466024009" sldId="281"/>
            <ac:spMk id="14" creationId="{D3F51FEB-38FB-4F6C-9F7B-2F2AFAB65463}"/>
          </ac:spMkLst>
        </pc:spChg>
        <pc:spChg chg="add">
          <ac:chgData name="Erica Ceriotti" userId="b8ea46dc-7913-4961-bdd7-06ada39e96a7" providerId="ADAL" clId="{B6BB9E64-8AA1-4539-8E85-C96DF040DCCB}" dt="2021-01-27T15:19:32.716" v="1798" actId="26606"/>
          <ac:spMkLst>
            <pc:docMk/>
            <pc:sldMk cId="1466024009" sldId="281"/>
            <ac:spMk id="16" creationId="{1E547BA6-BAE0-43BB-A7CA-60F69CE252F0}"/>
          </ac:spMkLst>
        </pc:spChg>
        <pc:picChg chg="del">
          <ac:chgData name="Erica Ceriotti" userId="b8ea46dc-7913-4961-bdd7-06ada39e96a7" providerId="ADAL" clId="{B6BB9E64-8AA1-4539-8E85-C96DF040DCCB}" dt="2021-01-27T15:19:21.495" v="1796" actId="21"/>
          <ac:picMkLst>
            <pc:docMk/>
            <pc:sldMk cId="1466024009" sldId="281"/>
            <ac:picMk id="4" creationId="{B87A045B-BE67-41F3-B34A-992C2E1AAE5A}"/>
          </ac:picMkLst>
        </pc:picChg>
        <pc:picChg chg="add mod">
          <ac:chgData name="Erica Ceriotti" userId="b8ea46dc-7913-4961-bdd7-06ada39e96a7" providerId="ADAL" clId="{B6BB9E64-8AA1-4539-8E85-C96DF040DCCB}" dt="2021-01-27T15:19:45.647" v="1802" actId="1076"/>
          <ac:picMkLst>
            <pc:docMk/>
            <pc:sldMk cId="1466024009" sldId="281"/>
            <ac:picMk id="11" creationId="{D4AC649C-1D9B-4B0F-82A3-40101329D9D9}"/>
          </ac:picMkLst>
        </pc:picChg>
      </pc:sldChg>
      <pc:sldChg chg="addSp delSp modSp mod setBg chgLayout">
        <pc:chgData name="Erica Ceriotti" userId="b8ea46dc-7913-4961-bdd7-06ada39e96a7" providerId="ADAL" clId="{B6BB9E64-8AA1-4539-8E85-C96DF040DCCB}" dt="2021-01-27T15:26:48.676" v="1953"/>
        <pc:sldMkLst>
          <pc:docMk/>
          <pc:sldMk cId="1167601055" sldId="282"/>
        </pc:sldMkLst>
        <pc:spChg chg="mod ord">
          <ac:chgData name="Erica Ceriotti" userId="b8ea46dc-7913-4961-bdd7-06ada39e96a7" providerId="ADAL" clId="{B6BB9E64-8AA1-4539-8E85-C96DF040DCCB}" dt="2021-01-27T15:26:41.282" v="1951" actId="26606"/>
          <ac:spMkLst>
            <pc:docMk/>
            <pc:sldMk cId="1167601055" sldId="282"/>
            <ac:spMk id="2" creationId="{BEBDF4D5-E727-42A8-AAA2-A295EEAADC7F}"/>
          </ac:spMkLst>
        </pc:spChg>
        <pc:spChg chg="add del mod ord">
          <ac:chgData name="Erica Ceriotti" userId="b8ea46dc-7913-4961-bdd7-06ada39e96a7" providerId="ADAL" clId="{B6BB9E64-8AA1-4539-8E85-C96DF040DCCB}" dt="2021-01-27T15:26:48.271" v="1952" actId="478"/>
          <ac:spMkLst>
            <pc:docMk/>
            <pc:sldMk cId="1167601055" sldId="282"/>
            <ac:spMk id="3" creationId="{62B266A0-B244-48D5-87C4-A5CCA55CAA5A}"/>
          </ac:spMkLst>
        </pc:spChg>
        <pc:spChg chg="add">
          <ac:chgData name="Erica Ceriotti" userId="b8ea46dc-7913-4961-bdd7-06ada39e96a7" providerId="ADAL" clId="{B6BB9E64-8AA1-4539-8E85-C96DF040DCCB}" dt="2021-01-27T15:26:41.282" v="1951" actId="26606"/>
          <ac:spMkLst>
            <pc:docMk/>
            <pc:sldMk cId="1167601055" sldId="282"/>
            <ac:spMk id="8" creationId="{2B566528-1B12-4246-9431-5C2D7D081168}"/>
          </ac:spMkLst>
        </pc:spChg>
        <pc:spChg chg="add">
          <ac:chgData name="Erica Ceriotti" userId="b8ea46dc-7913-4961-bdd7-06ada39e96a7" providerId="ADAL" clId="{B6BB9E64-8AA1-4539-8E85-C96DF040DCCB}" dt="2021-01-27T15:26:41.282" v="1951" actId="26606"/>
          <ac:spMkLst>
            <pc:docMk/>
            <pc:sldMk cId="1167601055" sldId="282"/>
            <ac:spMk id="10" creationId="{2E80C965-DB6D-4F81-9E9E-B027384D0BD6}"/>
          </ac:spMkLst>
        </pc:spChg>
        <pc:spChg chg="add">
          <ac:chgData name="Erica Ceriotti" userId="b8ea46dc-7913-4961-bdd7-06ada39e96a7" providerId="ADAL" clId="{B6BB9E64-8AA1-4539-8E85-C96DF040DCCB}" dt="2021-01-27T15:26:41.282" v="1951" actId="26606"/>
          <ac:spMkLst>
            <pc:docMk/>
            <pc:sldMk cId="1167601055" sldId="282"/>
            <ac:spMk id="12" creationId="{A580F890-B085-4E95-96AA-55AEBEC5CE6E}"/>
          </ac:spMkLst>
        </pc:spChg>
        <pc:spChg chg="add">
          <ac:chgData name="Erica Ceriotti" userId="b8ea46dc-7913-4961-bdd7-06ada39e96a7" providerId="ADAL" clId="{B6BB9E64-8AA1-4539-8E85-C96DF040DCCB}" dt="2021-01-27T15:26:41.282" v="1951" actId="26606"/>
          <ac:spMkLst>
            <pc:docMk/>
            <pc:sldMk cId="1167601055" sldId="282"/>
            <ac:spMk id="14" creationId="{D3F51FEB-38FB-4F6C-9F7B-2F2AFAB65463}"/>
          </ac:spMkLst>
        </pc:spChg>
        <pc:spChg chg="add">
          <ac:chgData name="Erica Ceriotti" userId="b8ea46dc-7913-4961-bdd7-06ada39e96a7" providerId="ADAL" clId="{B6BB9E64-8AA1-4539-8E85-C96DF040DCCB}" dt="2021-01-27T15:26:41.282" v="1951" actId="26606"/>
          <ac:spMkLst>
            <pc:docMk/>
            <pc:sldMk cId="1167601055" sldId="282"/>
            <ac:spMk id="16" creationId="{1E547BA6-BAE0-43BB-A7CA-60F69CE252F0}"/>
          </ac:spMkLst>
        </pc:spChg>
        <pc:picChg chg="del">
          <ac:chgData name="Erica Ceriotti" userId="b8ea46dc-7913-4961-bdd7-06ada39e96a7" providerId="ADAL" clId="{B6BB9E64-8AA1-4539-8E85-C96DF040DCCB}" dt="2021-01-27T15:26:22.292" v="1947" actId="21"/>
          <ac:picMkLst>
            <pc:docMk/>
            <pc:sldMk cId="1167601055" sldId="282"/>
            <ac:picMk id="5" creationId="{310EBC6B-3227-4243-B216-245A503E89B1}"/>
          </ac:picMkLst>
        </pc:picChg>
        <pc:picChg chg="add mod">
          <ac:chgData name="Erica Ceriotti" userId="b8ea46dc-7913-4961-bdd7-06ada39e96a7" providerId="ADAL" clId="{B6BB9E64-8AA1-4539-8E85-C96DF040DCCB}" dt="2021-01-27T15:26:48.676" v="1953"/>
          <ac:picMkLst>
            <pc:docMk/>
            <pc:sldMk cId="1167601055" sldId="282"/>
            <ac:picMk id="11" creationId="{A64A7535-64F7-4057-A8F8-DBA2AC166C28}"/>
          </ac:picMkLst>
        </pc:picChg>
      </pc:sldChg>
      <pc:sldChg chg="addSp delSp modSp mod setBg delDesignElem modNotesTx">
        <pc:chgData name="Erica Ceriotti" userId="b8ea46dc-7913-4961-bdd7-06ada39e96a7" providerId="ADAL" clId="{B6BB9E64-8AA1-4539-8E85-C96DF040DCCB}" dt="2021-01-27T22:04:42.728" v="4405" actId="20577"/>
        <pc:sldMkLst>
          <pc:docMk/>
          <pc:sldMk cId="3654825716" sldId="284"/>
        </pc:sldMkLst>
        <pc:spChg chg="mod">
          <ac:chgData name="Erica Ceriotti" userId="b8ea46dc-7913-4961-bdd7-06ada39e96a7" providerId="ADAL" clId="{B6BB9E64-8AA1-4539-8E85-C96DF040DCCB}" dt="2021-01-27T15:33:38.896" v="2036" actId="26606"/>
          <ac:spMkLst>
            <pc:docMk/>
            <pc:sldMk cId="3654825716" sldId="284"/>
            <ac:spMk id="2" creationId="{37159981-0E02-486C-9C60-D03C45CE6C16}"/>
          </ac:spMkLst>
        </pc:spChg>
        <pc:spChg chg="add del mod">
          <ac:chgData name="Erica Ceriotti" userId="b8ea46dc-7913-4961-bdd7-06ada39e96a7" providerId="ADAL" clId="{B6BB9E64-8AA1-4539-8E85-C96DF040DCCB}" dt="2021-01-27T15:33:42.615" v="2037" actId="478"/>
          <ac:spMkLst>
            <pc:docMk/>
            <pc:sldMk cId="3654825716" sldId="284"/>
            <ac:spMk id="4" creationId="{9378DA5C-F7F7-4983-B823-54F846B69606}"/>
          </ac:spMkLst>
        </pc:spChg>
        <pc:spChg chg="add">
          <ac:chgData name="Erica Ceriotti" userId="b8ea46dc-7913-4961-bdd7-06ada39e96a7" providerId="ADAL" clId="{B6BB9E64-8AA1-4539-8E85-C96DF040DCCB}" dt="2021-01-27T15:33:38.896" v="2036" actId="26606"/>
          <ac:spMkLst>
            <pc:docMk/>
            <pc:sldMk cId="3654825716" sldId="284"/>
            <ac:spMk id="9" creationId="{2B566528-1B12-4246-9431-5C2D7D081168}"/>
          </ac:spMkLst>
        </pc:spChg>
        <pc:spChg chg="add">
          <ac:chgData name="Erica Ceriotti" userId="b8ea46dc-7913-4961-bdd7-06ada39e96a7" providerId="ADAL" clId="{B6BB9E64-8AA1-4539-8E85-C96DF040DCCB}" dt="2021-01-27T15:33:38.896" v="2036" actId="26606"/>
          <ac:spMkLst>
            <pc:docMk/>
            <pc:sldMk cId="3654825716" sldId="284"/>
            <ac:spMk id="11" creationId="{2E80C965-DB6D-4F81-9E9E-B027384D0BD6}"/>
          </ac:spMkLst>
        </pc:spChg>
        <pc:spChg chg="del">
          <ac:chgData name="Erica Ceriotti" userId="b8ea46dc-7913-4961-bdd7-06ada39e96a7" providerId="ADAL" clId="{B6BB9E64-8AA1-4539-8E85-C96DF040DCCB}" dt="2021-01-27T15:03:21.066" v="695"/>
          <ac:spMkLst>
            <pc:docMk/>
            <pc:sldMk cId="3654825716" sldId="284"/>
            <ac:spMk id="12" creationId="{99ED5833-B85B-4103-8A3B-CAB0308E6C15}"/>
          </ac:spMkLst>
        </pc:spChg>
        <pc:spChg chg="add">
          <ac:chgData name="Erica Ceriotti" userId="b8ea46dc-7913-4961-bdd7-06ada39e96a7" providerId="ADAL" clId="{B6BB9E64-8AA1-4539-8E85-C96DF040DCCB}" dt="2021-01-27T15:33:38.896" v="2036" actId="26606"/>
          <ac:spMkLst>
            <pc:docMk/>
            <pc:sldMk cId="3654825716" sldId="284"/>
            <ac:spMk id="13" creationId="{A580F890-B085-4E95-96AA-55AEBEC5CE6E}"/>
          </ac:spMkLst>
        </pc:spChg>
        <pc:spChg chg="add">
          <ac:chgData name="Erica Ceriotti" userId="b8ea46dc-7913-4961-bdd7-06ada39e96a7" providerId="ADAL" clId="{B6BB9E64-8AA1-4539-8E85-C96DF040DCCB}" dt="2021-01-27T15:33:38.896" v="2036" actId="26606"/>
          <ac:spMkLst>
            <pc:docMk/>
            <pc:sldMk cId="3654825716" sldId="284"/>
            <ac:spMk id="15" creationId="{D3F51FEB-38FB-4F6C-9F7B-2F2AFAB65463}"/>
          </ac:spMkLst>
        </pc:spChg>
        <pc:spChg chg="add">
          <ac:chgData name="Erica Ceriotti" userId="b8ea46dc-7913-4961-bdd7-06ada39e96a7" providerId="ADAL" clId="{B6BB9E64-8AA1-4539-8E85-C96DF040DCCB}" dt="2021-01-27T15:33:38.896" v="2036" actId="26606"/>
          <ac:spMkLst>
            <pc:docMk/>
            <pc:sldMk cId="3654825716" sldId="284"/>
            <ac:spMk id="17" creationId="{1E547BA6-BAE0-43BB-A7CA-60F69CE252F0}"/>
          </ac:spMkLst>
        </pc:spChg>
        <pc:picChg chg="del mod">
          <ac:chgData name="Erica Ceriotti" userId="b8ea46dc-7913-4961-bdd7-06ada39e96a7" providerId="ADAL" clId="{B6BB9E64-8AA1-4539-8E85-C96DF040DCCB}" dt="2021-01-27T15:33:31.797" v="2035" actId="21"/>
          <ac:picMkLst>
            <pc:docMk/>
            <pc:sldMk cId="3654825716" sldId="284"/>
            <ac:picMk id="6" creationId="{EE9B6B6A-5F57-408F-AC67-719EC10BFAE2}"/>
          </ac:picMkLst>
        </pc:picChg>
        <pc:picChg chg="add mod">
          <ac:chgData name="Erica Ceriotti" userId="b8ea46dc-7913-4961-bdd7-06ada39e96a7" providerId="ADAL" clId="{B6BB9E64-8AA1-4539-8E85-C96DF040DCCB}" dt="2021-01-27T15:33:59.791" v="2039" actId="1076"/>
          <ac:picMkLst>
            <pc:docMk/>
            <pc:sldMk cId="3654825716" sldId="284"/>
            <ac:picMk id="12" creationId="{1F862843-6D8A-4252-9C17-8F95692BD407}"/>
          </ac:picMkLst>
        </pc:picChg>
      </pc:sldChg>
      <pc:sldChg chg="addSp delSp modSp add mod setBg delAnim modAnim delDesignElem chgLayout modNotesTx">
        <pc:chgData name="Erica Ceriotti" userId="b8ea46dc-7913-4961-bdd7-06ada39e96a7" providerId="ADAL" clId="{B6BB9E64-8AA1-4539-8E85-C96DF040DCCB}" dt="2021-01-27T22:41:12.839" v="4477" actId="1076"/>
        <pc:sldMkLst>
          <pc:docMk/>
          <pc:sldMk cId="4031248432" sldId="285"/>
        </pc:sldMkLst>
        <pc:spChg chg="mod ord">
          <ac:chgData name="Erica Ceriotti" userId="b8ea46dc-7913-4961-bdd7-06ada39e96a7" providerId="ADAL" clId="{B6BB9E64-8AA1-4539-8E85-C96DF040DCCB}" dt="2021-01-27T22:41:12.839" v="4477" actId="1076"/>
          <ac:spMkLst>
            <pc:docMk/>
            <pc:sldMk cId="4031248432" sldId="285"/>
            <ac:spMk id="2" creationId="{33D6084E-5370-4EA0-B40D-31BAC740E897}"/>
          </ac:spMkLst>
        </pc:spChg>
        <pc:spChg chg="add del mod">
          <ac:chgData name="Erica Ceriotti" userId="b8ea46dc-7913-4961-bdd7-06ada39e96a7" providerId="ADAL" clId="{B6BB9E64-8AA1-4539-8E85-C96DF040DCCB}" dt="2021-01-27T15:04:54.053" v="716" actId="478"/>
          <ac:spMkLst>
            <pc:docMk/>
            <pc:sldMk cId="4031248432" sldId="285"/>
            <ac:spMk id="4" creationId="{34D3DF39-C6C0-4D3F-AC91-4CF5EA90BF18}"/>
          </ac:spMkLst>
        </pc:spChg>
        <pc:spChg chg="add del mod ord">
          <ac:chgData name="Erica Ceriotti" userId="b8ea46dc-7913-4961-bdd7-06ada39e96a7" providerId="ADAL" clId="{B6BB9E64-8AA1-4539-8E85-C96DF040DCCB}" dt="2021-01-27T15:13:51.982" v="1737" actId="478"/>
          <ac:spMkLst>
            <pc:docMk/>
            <pc:sldMk cId="4031248432" sldId="285"/>
            <ac:spMk id="8" creationId="{2279119D-AE6F-4EF3-A5DD-1822272A6ACB}"/>
          </ac:spMkLst>
        </pc:spChg>
        <pc:spChg chg="add del mod ord">
          <ac:chgData name="Erica Ceriotti" userId="b8ea46dc-7913-4961-bdd7-06ada39e96a7" providerId="ADAL" clId="{B6BB9E64-8AA1-4539-8E85-C96DF040DCCB}" dt="2021-01-27T15:14:59.869" v="1747" actId="478"/>
          <ac:spMkLst>
            <pc:docMk/>
            <pc:sldMk cId="4031248432" sldId="285"/>
            <ac:spMk id="9" creationId="{7A6F01F9-B877-4173-A101-A068B203577F}"/>
          </ac:spMkLst>
        </pc:spChg>
        <pc:spChg chg="add del">
          <ac:chgData name="Erica Ceriotti" userId="b8ea46dc-7913-4961-bdd7-06ada39e96a7" providerId="ADAL" clId="{B6BB9E64-8AA1-4539-8E85-C96DF040DCCB}" dt="2021-01-27T15:14:51.924" v="1745" actId="700"/>
          <ac:spMkLst>
            <pc:docMk/>
            <pc:sldMk cId="4031248432" sldId="285"/>
            <ac:spMk id="10" creationId="{569BBA9B-8F4E-4D2B-BEFA-41A475443377}"/>
          </ac:spMkLst>
        </pc:spChg>
        <pc:spChg chg="add">
          <ac:chgData name="Erica Ceriotti" userId="b8ea46dc-7913-4961-bdd7-06ada39e96a7" providerId="ADAL" clId="{B6BB9E64-8AA1-4539-8E85-C96DF040DCCB}" dt="2021-01-27T15:14:55.629" v="1746" actId="26606"/>
          <ac:spMkLst>
            <pc:docMk/>
            <pc:sldMk cId="4031248432" sldId="285"/>
            <ac:spMk id="11" creationId="{2B566528-1B12-4246-9431-5C2D7D081168}"/>
          </ac:spMkLst>
        </pc:spChg>
        <pc:spChg chg="add del mod">
          <ac:chgData name="Erica Ceriotti" userId="b8ea46dc-7913-4961-bdd7-06ada39e96a7" providerId="ADAL" clId="{B6BB9E64-8AA1-4539-8E85-C96DF040DCCB}" dt="2021-01-27T15:04:54.062" v="718"/>
          <ac:spMkLst>
            <pc:docMk/>
            <pc:sldMk cId="4031248432" sldId="285"/>
            <ac:spMk id="12" creationId="{D351916D-823C-4846-B0AA-69AF50B07455}"/>
          </ac:spMkLst>
        </pc:spChg>
        <pc:spChg chg="add del">
          <ac:chgData name="Erica Ceriotti" userId="b8ea46dc-7913-4961-bdd7-06ada39e96a7" providerId="ADAL" clId="{B6BB9E64-8AA1-4539-8E85-C96DF040DCCB}" dt="2021-01-27T15:14:51.924" v="1745" actId="700"/>
          <ac:spMkLst>
            <pc:docMk/>
            <pc:sldMk cId="4031248432" sldId="285"/>
            <ac:spMk id="13" creationId="{9A297797-5C89-4791-8204-AB071FA1FBCA}"/>
          </ac:spMkLst>
        </pc:spChg>
        <pc:spChg chg="add del">
          <ac:chgData name="Erica Ceriotti" userId="b8ea46dc-7913-4961-bdd7-06ada39e96a7" providerId="ADAL" clId="{B6BB9E64-8AA1-4539-8E85-C96DF040DCCB}" dt="2021-01-27T15:05:10.969" v="720" actId="22"/>
          <ac:spMkLst>
            <pc:docMk/>
            <pc:sldMk cId="4031248432" sldId="285"/>
            <ac:spMk id="14" creationId="{F4D5881B-23B4-47E3-9611-072082B9129C}"/>
          </ac:spMkLst>
        </pc:spChg>
        <pc:spChg chg="add">
          <ac:chgData name="Erica Ceriotti" userId="b8ea46dc-7913-4961-bdd7-06ada39e96a7" providerId="ADAL" clId="{B6BB9E64-8AA1-4539-8E85-C96DF040DCCB}" dt="2021-01-27T15:14:55.629" v="1746" actId="26606"/>
          <ac:spMkLst>
            <pc:docMk/>
            <pc:sldMk cId="4031248432" sldId="285"/>
            <ac:spMk id="16" creationId="{2E80C965-DB6D-4F81-9E9E-B027384D0BD6}"/>
          </ac:spMkLst>
        </pc:spChg>
        <pc:spChg chg="add del">
          <ac:chgData name="Erica Ceriotti" userId="b8ea46dc-7913-4961-bdd7-06ada39e96a7" providerId="ADAL" clId="{B6BB9E64-8AA1-4539-8E85-C96DF040DCCB}" dt="2021-01-27T15:14:51.924" v="1745" actId="700"/>
          <ac:spMkLst>
            <pc:docMk/>
            <pc:sldMk cId="4031248432" sldId="285"/>
            <ac:spMk id="17" creationId="{851012D1-8033-40B1-9EC0-91390FFC7403}"/>
          </ac:spMkLst>
        </pc:spChg>
        <pc:spChg chg="add">
          <ac:chgData name="Erica Ceriotti" userId="b8ea46dc-7913-4961-bdd7-06ada39e96a7" providerId="ADAL" clId="{B6BB9E64-8AA1-4539-8E85-C96DF040DCCB}" dt="2021-01-27T15:14:55.629" v="1746" actId="26606"/>
          <ac:spMkLst>
            <pc:docMk/>
            <pc:sldMk cId="4031248432" sldId="285"/>
            <ac:spMk id="18" creationId="{A580F890-B085-4E95-96AA-55AEBEC5CE6E}"/>
          </ac:spMkLst>
        </pc:spChg>
        <pc:spChg chg="add del">
          <ac:chgData name="Erica Ceriotti" userId="b8ea46dc-7913-4961-bdd7-06ada39e96a7" providerId="ADAL" clId="{B6BB9E64-8AA1-4539-8E85-C96DF040DCCB}" dt="2021-01-27T15:14:51.924" v="1745" actId="700"/>
          <ac:spMkLst>
            <pc:docMk/>
            <pc:sldMk cId="4031248432" sldId="285"/>
            <ac:spMk id="19" creationId="{2E80C965-DB6D-4F81-9E9E-B027384D0BD6}"/>
          </ac:spMkLst>
        </pc:spChg>
        <pc:spChg chg="add">
          <ac:chgData name="Erica Ceriotti" userId="b8ea46dc-7913-4961-bdd7-06ada39e96a7" providerId="ADAL" clId="{B6BB9E64-8AA1-4539-8E85-C96DF040DCCB}" dt="2021-01-27T15:14:55.629" v="1746" actId="26606"/>
          <ac:spMkLst>
            <pc:docMk/>
            <pc:sldMk cId="4031248432" sldId="285"/>
            <ac:spMk id="20" creationId="{D3F51FEB-38FB-4F6C-9F7B-2F2AFAB65463}"/>
          </ac:spMkLst>
        </pc:spChg>
        <pc:spChg chg="add del">
          <ac:chgData name="Erica Ceriotti" userId="b8ea46dc-7913-4961-bdd7-06ada39e96a7" providerId="ADAL" clId="{B6BB9E64-8AA1-4539-8E85-C96DF040DCCB}" dt="2021-01-27T15:14:51.924" v="1745" actId="700"/>
          <ac:spMkLst>
            <pc:docMk/>
            <pc:sldMk cId="4031248432" sldId="285"/>
            <ac:spMk id="21" creationId="{D291F021-C45C-4D44-A2B8-A789E386CC42}"/>
          </ac:spMkLst>
        </pc:spChg>
        <pc:spChg chg="del">
          <ac:chgData name="Erica Ceriotti" userId="b8ea46dc-7913-4961-bdd7-06ada39e96a7" providerId="ADAL" clId="{B6BB9E64-8AA1-4539-8E85-C96DF040DCCB}" dt="2021-01-27T15:11:54.220" v="1728"/>
          <ac:spMkLst>
            <pc:docMk/>
            <pc:sldMk cId="4031248432" sldId="285"/>
            <ac:spMk id="22" creationId="{5DCB5928-DC7D-4612-9922-441966E15627}"/>
          </ac:spMkLst>
        </pc:spChg>
        <pc:spChg chg="del">
          <ac:chgData name="Erica Ceriotti" userId="b8ea46dc-7913-4961-bdd7-06ada39e96a7" providerId="ADAL" clId="{B6BB9E64-8AA1-4539-8E85-C96DF040DCCB}" dt="2021-01-27T15:11:54.220" v="1728"/>
          <ac:spMkLst>
            <pc:docMk/>
            <pc:sldMk cId="4031248432" sldId="285"/>
            <ac:spMk id="24" creationId="{682C1161-1736-45EC-99B7-33F3CAE9D517}"/>
          </ac:spMkLst>
        </pc:spChg>
        <pc:spChg chg="add">
          <ac:chgData name="Erica Ceriotti" userId="b8ea46dc-7913-4961-bdd7-06ada39e96a7" providerId="ADAL" clId="{B6BB9E64-8AA1-4539-8E85-C96DF040DCCB}" dt="2021-01-27T15:14:55.629" v="1746" actId="26606"/>
          <ac:spMkLst>
            <pc:docMk/>
            <pc:sldMk cId="4031248432" sldId="285"/>
            <ac:spMk id="25" creationId="{1E547BA6-BAE0-43BB-A7CA-60F69CE252F0}"/>
          </ac:spMkLst>
        </pc:spChg>
        <pc:spChg chg="del">
          <ac:chgData name="Erica Ceriotti" userId="b8ea46dc-7913-4961-bdd7-06ada39e96a7" providerId="ADAL" clId="{B6BB9E64-8AA1-4539-8E85-C96DF040DCCB}" dt="2021-01-27T15:11:54.220" v="1728"/>
          <ac:spMkLst>
            <pc:docMk/>
            <pc:sldMk cId="4031248432" sldId="285"/>
            <ac:spMk id="33" creationId="{84D4DDB8-B68F-45B0-9F62-C4279996F672}"/>
          </ac:spMkLst>
        </pc:spChg>
        <pc:spChg chg="del">
          <ac:chgData name="Erica Ceriotti" userId="b8ea46dc-7913-4961-bdd7-06ada39e96a7" providerId="ADAL" clId="{B6BB9E64-8AA1-4539-8E85-C96DF040DCCB}" dt="2021-01-27T15:11:54.220" v="1728"/>
          <ac:spMkLst>
            <pc:docMk/>
            <pc:sldMk cId="4031248432" sldId="285"/>
            <ac:spMk id="35" creationId="{AF2F604E-43BE-4DC3-B983-E071523364F8}"/>
          </ac:spMkLst>
        </pc:spChg>
        <pc:spChg chg="del">
          <ac:chgData name="Erica Ceriotti" userId="b8ea46dc-7913-4961-bdd7-06ada39e96a7" providerId="ADAL" clId="{B6BB9E64-8AA1-4539-8E85-C96DF040DCCB}" dt="2021-01-27T15:11:54.220" v="1728"/>
          <ac:spMkLst>
            <pc:docMk/>
            <pc:sldMk cId="4031248432" sldId="285"/>
            <ac:spMk id="37" creationId="{08C9B587-E65E-4B52-B37C-ABEBB6E87928}"/>
          </ac:spMkLst>
        </pc:spChg>
        <pc:graphicFrameChg chg="add del mod">
          <ac:chgData name="Erica Ceriotti" userId="b8ea46dc-7913-4961-bdd7-06ada39e96a7" providerId="ADAL" clId="{B6BB9E64-8AA1-4539-8E85-C96DF040DCCB}" dt="2021-01-27T15:13:06.748" v="1730" actId="21"/>
          <ac:graphicFrameMkLst>
            <pc:docMk/>
            <pc:sldMk cId="4031248432" sldId="285"/>
            <ac:graphicFrameMk id="15" creationId="{69D25685-154C-483C-9C90-E46412051C0B}"/>
          </ac:graphicFrameMkLst>
        </pc:graphicFrameChg>
        <pc:graphicFrameChg chg="add del mod">
          <ac:chgData name="Erica Ceriotti" userId="b8ea46dc-7913-4961-bdd7-06ada39e96a7" providerId="ADAL" clId="{B6BB9E64-8AA1-4539-8E85-C96DF040DCCB}" dt="2021-01-27T15:14:47" v="1744" actId="21"/>
          <ac:graphicFrameMkLst>
            <pc:docMk/>
            <pc:sldMk cId="4031248432" sldId="285"/>
            <ac:graphicFrameMk id="23" creationId="{7402EF03-0CEC-4852-AE6B-CE18711C964C}"/>
          </ac:graphicFrameMkLst>
        </pc:graphicFrameChg>
        <pc:graphicFrameChg chg="add mod">
          <ac:chgData name="Erica Ceriotti" userId="b8ea46dc-7913-4961-bdd7-06ada39e96a7" providerId="ADAL" clId="{B6BB9E64-8AA1-4539-8E85-C96DF040DCCB}" dt="2021-01-27T15:15:01.099" v="1748"/>
          <ac:graphicFrameMkLst>
            <pc:docMk/>
            <pc:sldMk cId="4031248432" sldId="285"/>
            <ac:graphicFrameMk id="29" creationId="{70B4BB2B-83E7-4B2A-AD4A-33F5CDA0EB82}"/>
          </ac:graphicFrameMkLst>
        </pc:graphicFrameChg>
        <pc:picChg chg="del">
          <ac:chgData name="Erica Ceriotti" userId="b8ea46dc-7913-4961-bdd7-06ada39e96a7" providerId="ADAL" clId="{B6BB9E64-8AA1-4539-8E85-C96DF040DCCB}" dt="2021-01-27T15:04:30.913" v="705" actId="478"/>
          <ac:picMkLst>
            <pc:docMk/>
            <pc:sldMk cId="4031248432" sldId="285"/>
            <ac:picMk id="5" creationId="{A0C1F866-8895-4F74-88D9-8AE2B7009162}"/>
          </ac:picMkLst>
        </pc:picChg>
      </pc:sldChg>
      <pc:sldChg chg="new del">
        <pc:chgData name="Erica Ceriotti" userId="b8ea46dc-7913-4961-bdd7-06ada39e96a7" providerId="ADAL" clId="{B6BB9E64-8AA1-4539-8E85-C96DF040DCCB}" dt="2021-01-27T15:05:36.873" v="725" actId="47"/>
        <pc:sldMkLst>
          <pc:docMk/>
          <pc:sldMk cId="2617273952" sldId="286"/>
        </pc:sldMkLst>
      </pc:sldChg>
      <pc:sldChg chg="addSp delSp modSp mod setBg addAnim delAnim chgLayout modNotesTx">
        <pc:chgData name="Erica Ceriotti" userId="b8ea46dc-7913-4961-bdd7-06ada39e96a7" providerId="ADAL" clId="{B6BB9E64-8AA1-4539-8E85-C96DF040DCCB}" dt="2021-01-27T21:59:48.856" v="4375" actId="20577"/>
        <pc:sldMkLst>
          <pc:docMk/>
          <pc:sldMk cId="3116664612" sldId="286"/>
        </pc:sldMkLst>
        <pc:spChg chg="mod ord">
          <ac:chgData name="Erica Ceriotti" userId="b8ea46dc-7913-4961-bdd7-06ada39e96a7" providerId="ADAL" clId="{B6BB9E64-8AA1-4539-8E85-C96DF040DCCB}" dt="2021-01-27T15:30:39.737" v="2012" actId="26606"/>
          <ac:spMkLst>
            <pc:docMk/>
            <pc:sldMk cId="3116664612" sldId="286"/>
            <ac:spMk id="2" creationId="{37159981-0E02-486C-9C60-D03C45CE6C16}"/>
          </ac:spMkLst>
        </pc:spChg>
        <pc:spChg chg="add del mod ord">
          <ac:chgData name="Erica Ceriotti" userId="b8ea46dc-7913-4961-bdd7-06ada39e96a7" providerId="ADAL" clId="{B6BB9E64-8AA1-4539-8E85-C96DF040DCCB}" dt="2021-01-27T15:29:16.375" v="1988" actId="478"/>
          <ac:spMkLst>
            <pc:docMk/>
            <pc:sldMk cId="3116664612" sldId="286"/>
            <ac:spMk id="3" creationId="{47C8775D-8D21-471A-8424-9BA9D516D206}"/>
          </ac:spMkLst>
        </pc:spChg>
        <pc:spChg chg="add del">
          <ac:chgData name="Erica Ceriotti" userId="b8ea46dc-7913-4961-bdd7-06ada39e96a7" providerId="ADAL" clId="{B6BB9E64-8AA1-4539-8E85-C96DF040DCCB}" dt="2021-01-27T15:30:39.737" v="2012" actId="26606"/>
          <ac:spMkLst>
            <pc:docMk/>
            <pc:sldMk cId="3116664612" sldId="286"/>
            <ac:spMk id="5" creationId="{D3F51FEB-38FB-4F6C-9F7B-2F2AFAB65463}"/>
          </ac:spMkLst>
        </pc:spChg>
        <pc:spChg chg="add del">
          <ac:chgData name="Erica Ceriotti" userId="b8ea46dc-7913-4961-bdd7-06ada39e96a7" providerId="ADAL" clId="{B6BB9E64-8AA1-4539-8E85-C96DF040DCCB}" dt="2021-01-27T15:30:39.737" v="2012" actId="26606"/>
          <ac:spMkLst>
            <pc:docMk/>
            <pc:sldMk cId="3116664612" sldId="286"/>
            <ac:spMk id="8" creationId="{2B566528-1B12-4246-9431-5C2D7D081168}"/>
          </ac:spMkLst>
        </pc:spChg>
        <pc:spChg chg="add del">
          <ac:chgData name="Erica Ceriotti" userId="b8ea46dc-7913-4961-bdd7-06ada39e96a7" providerId="ADAL" clId="{B6BB9E64-8AA1-4539-8E85-C96DF040DCCB}" dt="2021-01-27T15:30:39.737" v="2012" actId="26606"/>
          <ac:spMkLst>
            <pc:docMk/>
            <pc:sldMk cId="3116664612" sldId="286"/>
            <ac:spMk id="10" creationId="{2E80C965-DB6D-4F81-9E9E-B027384D0BD6}"/>
          </ac:spMkLst>
        </pc:spChg>
        <pc:spChg chg="add del">
          <ac:chgData name="Erica Ceriotti" userId="b8ea46dc-7913-4961-bdd7-06ada39e96a7" providerId="ADAL" clId="{B6BB9E64-8AA1-4539-8E85-C96DF040DCCB}" dt="2021-01-27T15:30:39.737" v="2012" actId="26606"/>
          <ac:spMkLst>
            <pc:docMk/>
            <pc:sldMk cId="3116664612" sldId="286"/>
            <ac:spMk id="12" creationId="{A580F890-B085-4E95-96AA-55AEBEC5CE6E}"/>
          </ac:spMkLst>
        </pc:spChg>
        <pc:spChg chg="add del">
          <ac:chgData name="Erica Ceriotti" userId="b8ea46dc-7913-4961-bdd7-06ada39e96a7" providerId="ADAL" clId="{B6BB9E64-8AA1-4539-8E85-C96DF040DCCB}" dt="2021-01-27T15:30:39.737" v="2012" actId="26606"/>
          <ac:spMkLst>
            <pc:docMk/>
            <pc:sldMk cId="3116664612" sldId="286"/>
            <ac:spMk id="16" creationId="{1E547BA6-BAE0-43BB-A7CA-60F69CE252F0}"/>
          </ac:spMkLst>
        </pc:spChg>
        <pc:spChg chg="add del">
          <ac:chgData name="Erica Ceriotti" userId="b8ea46dc-7913-4961-bdd7-06ada39e96a7" providerId="ADAL" clId="{B6BB9E64-8AA1-4539-8E85-C96DF040DCCB}" dt="2021-01-27T15:30:39.737" v="2012" actId="26606"/>
          <ac:spMkLst>
            <pc:docMk/>
            <pc:sldMk cId="3116664612" sldId="286"/>
            <ac:spMk id="18" creationId="{04A130CA-991E-4C92-A494-EB7D8666EFED}"/>
          </ac:spMkLst>
        </pc:spChg>
        <pc:spChg chg="add del">
          <ac:chgData name="Erica Ceriotti" userId="b8ea46dc-7913-4961-bdd7-06ada39e96a7" providerId="ADAL" clId="{B6BB9E64-8AA1-4539-8E85-C96DF040DCCB}" dt="2021-01-27T15:30:39.737" v="2012" actId="26606"/>
          <ac:spMkLst>
            <pc:docMk/>
            <pc:sldMk cId="3116664612" sldId="286"/>
            <ac:spMk id="19" creationId="{FC3C749F-9A26-4B1E-BC2E-572D03DF9593}"/>
          </ac:spMkLst>
        </pc:spChg>
        <pc:spChg chg="add del">
          <ac:chgData name="Erica Ceriotti" userId="b8ea46dc-7913-4961-bdd7-06ada39e96a7" providerId="ADAL" clId="{B6BB9E64-8AA1-4539-8E85-C96DF040DCCB}" dt="2021-01-27T15:30:39.737" v="2012" actId="26606"/>
          <ac:spMkLst>
            <pc:docMk/>
            <pc:sldMk cId="3116664612" sldId="286"/>
            <ac:spMk id="20" creationId="{F98D51C6-1188-49B8-B829-31D2C2813F10}"/>
          </ac:spMkLst>
        </pc:spChg>
        <pc:spChg chg="add del">
          <ac:chgData name="Erica Ceriotti" userId="b8ea46dc-7913-4961-bdd7-06ada39e96a7" providerId="ADAL" clId="{B6BB9E64-8AA1-4539-8E85-C96DF040DCCB}" dt="2021-01-27T15:29:56.315" v="1999" actId="26606"/>
          <ac:spMkLst>
            <pc:docMk/>
            <pc:sldMk cId="3116664612" sldId="286"/>
            <ac:spMk id="21" creationId="{04A130CA-991E-4C92-A494-EB7D8666EFED}"/>
          </ac:spMkLst>
        </pc:spChg>
        <pc:spChg chg="add del">
          <ac:chgData name="Erica Ceriotti" userId="b8ea46dc-7913-4961-bdd7-06ada39e96a7" providerId="ADAL" clId="{B6BB9E64-8AA1-4539-8E85-C96DF040DCCB}" dt="2021-01-27T15:30:39.737" v="2012" actId="26606"/>
          <ac:spMkLst>
            <pc:docMk/>
            <pc:sldMk cId="3116664612" sldId="286"/>
            <ac:spMk id="22" creationId="{456BA586-8922-4113-BD35-BBF1EB1A1F42}"/>
          </ac:spMkLst>
        </pc:spChg>
        <pc:spChg chg="add del">
          <ac:chgData name="Erica Ceriotti" userId="b8ea46dc-7913-4961-bdd7-06ada39e96a7" providerId="ADAL" clId="{B6BB9E64-8AA1-4539-8E85-C96DF040DCCB}" dt="2021-01-27T15:29:56.315" v="1999" actId="26606"/>
          <ac:spMkLst>
            <pc:docMk/>
            <pc:sldMk cId="3116664612" sldId="286"/>
            <ac:spMk id="23" creationId="{FC3C749F-9A26-4B1E-BC2E-572D03DF9593}"/>
          </ac:spMkLst>
        </pc:spChg>
        <pc:spChg chg="add del">
          <ac:chgData name="Erica Ceriotti" userId="b8ea46dc-7913-4961-bdd7-06ada39e96a7" providerId="ADAL" clId="{B6BB9E64-8AA1-4539-8E85-C96DF040DCCB}" dt="2021-01-27T15:30:39.737" v="2012" actId="26606"/>
          <ac:spMkLst>
            <pc:docMk/>
            <pc:sldMk cId="3116664612" sldId="286"/>
            <ac:spMk id="24" creationId="{B497CCB5-5FC2-473C-AFCC-2430CEF1DF71}"/>
          </ac:spMkLst>
        </pc:spChg>
        <pc:spChg chg="add del">
          <ac:chgData name="Erica Ceriotti" userId="b8ea46dc-7913-4961-bdd7-06ada39e96a7" providerId="ADAL" clId="{B6BB9E64-8AA1-4539-8E85-C96DF040DCCB}" dt="2021-01-27T15:29:56.315" v="1999" actId="26606"/>
          <ac:spMkLst>
            <pc:docMk/>
            <pc:sldMk cId="3116664612" sldId="286"/>
            <ac:spMk id="25" creationId="{F98D51C6-1188-49B8-B829-31D2C2813F10}"/>
          </ac:spMkLst>
        </pc:spChg>
        <pc:spChg chg="add del">
          <ac:chgData name="Erica Ceriotti" userId="b8ea46dc-7913-4961-bdd7-06ada39e96a7" providerId="ADAL" clId="{B6BB9E64-8AA1-4539-8E85-C96DF040DCCB}" dt="2021-01-27T15:30:39.737" v="2012" actId="26606"/>
          <ac:spMkLst>
            <pc:docMk/>
            <pc:sldMk cId="3116664612" sldId="286"/>
            <ac:spMk id="26" creationId="{599C8C75-BFDF-44E7-A028-EEB5EDD58817}"/>
          </ac:spMkLst>
        </pc:spChg>
        <pc:spChg chg="add del">
          <ac:chgData name="Erica Ceriotti" userId="b8ea46dc-7913-4961-bdd7-06ada39e96a7" providerId="ADAL" clId="{B6BB9E64-8AA1-4539-8E85-C96DF040DCCB}" dt="2021-01-27T15:29:56.315" v="1999" actId="26606"/>
          <ac:spMkLst>
            <pc:docMk/>
            <pc:sldMk cId="3116664612" sldId="286"/>
            <ac:spMk id="27" creationId="{456BA586-8922-4113-BD35-BBF1EB1A1F42}"/>
          </ac:spMkLst>
        </pc:spChg>
        <pc:spChg chg="add del">
          <ac:chgData name="Erica Ceriotti" userId="b8ea46dc-7913-4961-bdd7-06ada39e96a7" providerId="ADAL" clId="{B6BB9E64-8AA1-4539-8E85-C96DF040DCCB}" dt="2021-01-27T15:30:32.026" v="2008" actId="26606"/>
          <ac:spMkLst>
            <pc:docMk/>
            <pc:sldMk cId="3116664612" sldId="286"/>
            <ac:spMk id="28" creationId="{16C5FA50-8D52-4617-AF91-5C7B1C8352F1}"/>
          </ac:spMkLst>
        </pc:spChg>
        <pc:spChg chg="add del">
          <ac:chgData name="Erica Ceriotti" userId="b8ea46dc-7913-4961-bdd7-06ada39e96a7" providerId="ADAL" clId="{B6BB9E64-8AA1-4539-8E85-C96DF040DCCB}" dt="2021-01-27T15:29:56.315" v="1999" actId="26606"/>
          <ac:spMkLst>
            <pc:docMk/>
            <pc:sldMk cId="3116664612" sldId="286"/>
            <ac:spMk id="29" creationId="{B497CCB5-5FC2-473C-AFCC-2430CEF1DF71}"/>
          </ac:spMkLst>
        </pc:spChg>
        <pc:spChg chg="add del">
          <ac:chgData name="Erica Ceriotti" userId="b8ea46dc-7913-4961-bdd7-06ada39e96a7" providerId="ADAL" clId="{B6BB9E64-8AA1-4539-8E85-C96DF040DCCB}" dt="2021-01-27T15:29:56.315" v="1999" actId="26606"/>
          <ac:spMkLst>
            <pc:docMk/>
            <pc:sldMk cId="3116664612" sldId="286"/>
            <ac:spMk id="31" creationId="{599C8C75-BFDF-44E7-A028-EEB5EDD58817}"/>
          </ac:spMkLst>
        </pc:spChg>
        <pc:spChg chg="add del">
          <ac:chgData name="Erica Ceriotti" userId="b8ea46dc-7913-4961-bdd7-06ada39e96a7" providerId="ADAL" clId="{B6BB9E64-8AA1-4539-8E85-C96DF040DCCB}" dt="2021-01-27T15:30:32.026" v="2008" actId="26606"/>
          <ac:spMkLst>
            <pc:docMk/>
            <pc:sldMk cId="3116664612" sldId="286"/>
            <ac:spMk id="33" creationId="{E223798C-12AD-4B0C-A50C-D676347D67CF}"/>
          </ac:spMkLst>
        </pc:spChg>
        <pc:spChg chg="add del">
          <ac:chgData name="Erica Ceriotti" userId="b8ea46dc-7913-4961-bdd7-06ada39e96a7" providerId="ADAL" clId="{B6BB9E64-8AA1-4539-8E85-C96DF040DCCB}" dt="2021-01-27T15:29:49.932" v="1996" actId="26606"/>
          <ac:spMkLst>
            <pc:docMk/>
            <pc:sldMk cId="3116664612" sldId="286"/>
            <ac:spMk id="36" creationId="{5DCB5928-DC7D-4612-9922-441966E15627}"/>
          </ac:spMkLst>
        </pc:spChg>
        <pc:spChg chg="add del">
          <ac:chgData name="Erica Ceriotti" userId="b8ea46dc-7913-4961-bdd7-06ada39e96a7" providerId="ADAL" clId="{B6BB9E64-8AA1-4539-8E85-C96DF040DCCB}" dt="2021-01-27T15:29:49.932" v="1996" actId="26606"/>
          <ac:spMkLst>
            <pc:docMk/>
            <pc:sldMk cId="3116664612" sldId="286"/>
            <ac:spMk id="38" creationId="{682C1161-1736-45EC-99B7-33F3CAE9D517}"/>
          </ac:spMkLst>
        </pc:spChg>
        <pc:spChg chg="add del">
          <ac:chgData name="Erica Ceriotti" userId="b8ea46dc-7913-4961-bdd7-06ada39e96a7" providerId="ADAL" clId="{B6BB9E64-8AA1-4539-8E85-C96DF040DCCB}" dt="2021-01-27T15:29:49.932" v="1996" actId="26606"/>
          <ac:spMkLst>
            <pc:docMk/>
            <pc:sldMk cId="3116664612" sldId="286"/>
            <ac:spMk id="40" creationId="{84D4DDB8-B68F-45B0-9F62-C4279996F672}"/>
          </ac:spMkLst>
        </pc:spChg>
        <pc:spChg chg="add del">
          <ac:chgData name="Erica Ceriotti" userId="b8ea46dc-7913-4961-bdd7-06ada39e96a7" providerId="ADAL" clId="{B6BB9E64-8AA1-4539-8E85-C96DF040DCCB}" dt="2021-01-27T15:29:49.932" v="1996" actId="26606"/>
          <ac:spMkLst>
            <pc:docMk/>
            <pc:sldMk cId="3116664612" sldId="286"/>
            <ac:spMk id="42" creationId="{AF2F604E-43BE-4DC3-B983-E071523364F8}"/>
          </ac:spMkLst>
        </pc:spChg>
        <pc:spChg chg="add del">
          <ac:chgData name="Erica Ceriotti" userId="b8ea46dc-7913-4961-bdd7-06ada39e96a7" providerId="ADAL" clId="{B6BB9E64-8AA1-4539-8E85-C96DF040DCCB}" dt="2021-01-27T15:29:49.932" v="1996" actId="26606"/>
          <ac:spMkLst>
            <pc:docMk/>
            <pc:sldMk cId="3116664612" sldId="286"/>
            <ac:spMk id="44" creationId="{08C9B587-E65E-4B52-B37C-ABEBB6E87928}"/>
          </ac:spMkLst>
        </pc:spChg>
        <pc:picChg chg="add del mod">
          <ac:chgData name="Erica Ceriotti" userId="b8ea46dc-7913-4961-bdd7-06ada39e96a7" providerId="ADAL" clId="{B6BB9E64-8AA1-4539-8E85-C96DF040DCCB}" dt="2021-01-27T15:29:04.992" v="1985" actId="21"/>
          <ac:picMkLst>
            <pc:docMk/>
            <pc:sldMk cId="3116664612" sldId="286"/>
            <ac:picMk id="4" creationId="{196791EB-98AC-4A67-8C29-7E0E3F04A829}"/>
          </ac:picMkLst>
        </pc:picChg>
        <pc:picChg chg="add mod modCrop">
          <ac:chgData name="Erica Ceriotti" userId="b8ea46dc-7913-4961-bdd7-06ada39e96a7" providerId="ADAL" clId="{B6BB9E64-8AA1-4539-8E85-C96DF040DCCB}" dt="2021-01-27T15:35:07.536" v="2047" actId="1076"/>
          <ac:picMkLst>
            <pc:docMk/>
            <pc:sldMk cId="3116664612" sldId="286"/>
            <ac:picMk id="11" creationId="{D3AF6117-943D-4D27-A7F4-2BF88CEC36F2}"/>
          </ac:picMkLst>
        </pc:picChg>
      </pc:sldChg>
      <pc:sldChg chg="addSp delSp modSp new del mod setBg delDesignElem">
        <pc:chgData name="Erica Ceriotti" userId="b8ea46dc-7913-4961-bdd7-06ada39e96a7" providerId="ADAL" clId="{B6BB9E64-8AA1-4539-8E85-C96DF040DCCB}" dt="2021-01-27T15:36:10.771" v="2058" actId="47"/>
        <pc:sldMkLst>
          <pc:docMk/>
          <pc:sldMk cId="3271543018" sldId="287"/>
        </pc:sldMkLst>
        <pc:spChg chg="mod">
          <ac:chgData name="Erica Ceriotti" userId="b8ea46dc-7913-4961-bdd7-06ada39e96a7" providerId="ADAL" clId="{B6BB9E64-8AA1-4539-8E85-C96DF040DCCB}" dt="2021-01-27T15:11:56.475" v="1729" actId="26606"/>
          <ac:spMkLst>
            <pc:docMk/>
            <pc:sldMk cId="3271543018" sldId="287"/>
            <ac:spMk id="2" creationId="{7354FDAC-304E-4892-AB2F-8445AC4E5795}"/>
          </ac:spMkLst>
        </pc:spChg>
        <pc:spChg chg="mod">
          <ac:chgData name="Erica Ceriotti" userId="b8ea46dc-7913-4961-bdd7-06ada39e96a7" providerId="ADAL" clId="{B6BB9E64-8AA1-4539-8E85-C96DF040DCCB}" dt="2021-01-27T15:11:56.475" v="1729" actId="26606"/>
          <ac:spMkLst>
            <pc:docMk/>
            <pc:sldMk cId="3271543018" sldId="287"/>
            <ac:spMk id="3" creationId="{5C58D08B-7F37-400E-AD61-807D84E18B5A}"/>
          </ac:spMkLst>
        </pc:spChg>
        <pc:spChg chg="add">
          <ac:chgData name="Erica Ceriotti" userId="b8ea46dc-7913-4961-bdd7-06ada39e96a7" providerId="ADAL" clId="{B6BB9E64-8AA1-4539-8E85-C96DF040DCCB}" dt="2021-01-27T15:11:56.475" v="1729" actId="26606"/>
          <ac:spMkLst>
            <pc:docMk/>
            <pc:sldMk cId="3271543018" sldId="287"/>
            <ac:spMk id="5" creationId="{2B566528-1B12-4246-9431-5C2D7D081168}"/>
          </ac:spMkLst>
        </pc:spChg>
        <pc:spChg chg="add">
          <ac:chgData name="Erica Ceriotti" userId="b8ea46dc-7913-4961-bdd7-06ada39e96a7" providerId="ADAL" clId="{B6BB9E64-8AA1-4539-8E85-C96DF040DCCB}" dt="2021-01-27T15:11:56.475" v="1729" actId="26606"/>
          <ac:spMkLst>
            <pc:docMk/>
            <pc:sldMk cId="3271543018" sldId="287"/>
            <ac:spMk id="6" creationId="{2E80C965-DB6D-4F81-9E9E-B027384D0BD6}"/>
          </ac:spMkLst>
        </pc:spChg>
        <pc:spChg chg="add">
          <ac:chgData name="Erica Ceriotti" userId="b8ea46dc-7913-4961-bdd7-06ada39e96a7" providerId="ADAL" clId="{B6BB9E64-8AA1-4539-8E85-C96DF040DCCB}" dt="2021-01-27T15:11:56.475" v="1729" actId="26606"/>
          <ac:spMkLst>
            <pc:docMk/>
            <pc:sldMk cId="3271543018" sldId="287"/>
            <ac:spMk id="7" creationId="{A580F890-B085-4E95-96AA-55AEBEC5CE6E}"/>
          </ac:spMkLst>
        </pc:spChg>
        <pc:spChg chg="add del">
          <ac:chgData name="Erica Ceriotti" userId="b8ea46dc-7913-4961-bdd7-06ada39e96a7" providerId="ADAL" clId="{B6BB9E64-8AA1-4539-8E85-C96DF040DCCB}" dt="2021-01-27T15:06:35.959" v="733" actId="26606"/>
          <ac:spMkLst>
            <pc:docMk/>
            <pc:sldMk cId="3271543018" sldId="287"/>
            <ac:spMk id="8" creationId="{DAF1966E-FD40-4A4A-B61B-C4DF7FA05F06}"/>
          </ac:spMkLst>
        </pc:spChg>
        <pc:spChg chg="add">
          <ac:chgData name="Erica Ceriotti" userId="b8ea46dc-7913-4961-bdd7-06ada39e96a7" providerId="ADAL" clId="{B6BB9E64-8AA1-4539-8E85-C96DF040DCCB}" dt="2021-01-27T15:11:56.475" v="1729" actId="26606"/>
          <ac:spMkLst>
            <pc:docMk/>
            <pc:sldMk cId="3271543018" sldId="287"/>
            <ac:spMk id="9" creationId="{D3F51FEB-38FB-4F6C-9F7B-2F2AFAB65463}"/>
          </ac:spMkLst>
        </pc:spChg>
        <pc:spChg chg="add del">
          <ac:chgData name="Erica Ceriotti" userId="b8ea46dc-7913-4961-bdd7-06ada39e96a7" providerId="ADAL" clId="{B6BB9E64-8AA1-4539-8E85-C96DF040DCCB}" dt="2021-01-27T15:06:35.959" v="733" actId="26606"/>
          <ac:spMkLst>
            <pc:docMk/>
            <pc:sldMk cId="3271543018" sldId="287"/>
            <ac:spMk id="10" creationId="{047BFA19-D45E-416B-A404-7AF2F3F27017}"/>
          </ac:spMkLst>
        </pc:spChg>
        <pc:spChg chg="add">
          <ac:chgData name="Erica Ceriotti" userId="b8ea46dc-7913-4961-bdd7-06ada39e96a7" providerId="ADAL" clId="{B6BB9E64-8AA1-4539-8E85-C96DF040DCCB}" dt="2021-01-27T15:11:56.475" v="1729" actId="26606"/>
          <ac:spMkLst>
            <pc:docMk/>
            <pc:sldMk cId="3271543018" sldId="287"/>
            <ac:spMk id="11" creationId="{1E547BA6-BAE0-43BB-A7CA-60F69CE252F0}"/>
          </ac:spMkLst>
        </pc:spChg>
        <pc:spChg chg="add del">
          <ac:chgData name="Erica Ceriotti" userId="b8ea46dc-7913-4961-bdd7-06ada39e96a7" providerId="ADAL" clId="{B6BB9E64-8AA1-4539-8E85-C96DF040DCCB}" dt="2021-01-27T15:06:35.959" v="733" actId="26606"/>
          <ac:spMkLst>
            <pc:docMk/>
            <pc:sldMk cId="3271543018" sldId="287"/>
            <ac:spMk id="12" creationId="{8E0105E7-23DB-4CF2-8258-FF47C7620F6E}"/>
          </ac:spMkLst>
        </pc:spChg>
        <pc:spChg chg="add del">
          <ac:chgData name="Erica Ceriotti" userId="b8ea46dc-7913-4961-bdd7-06ada39e96a7" providerId="ADAL" clId="{B6BB9E64-8AA1-4539-8E85-C96DF040DCCB}" dt="2021-01-27T15:06:35.959" v="733" actId="26606"/>
          <ac:spMkLst>
            <pc:docMk/>
            <pc:sldMk cId="3271543018" sldId="287"/>
            <ac:spMk id="14" creationId="{074B4F7D-14B2-478B-8BF5-01E4E0C5D263}"/>
          </ac:spMkLst>
        </pc:spChg>
        <pc:spChg chg="add del">
          <ac:chgData name="Erica Ceriotti" userId="b8ea46dc-7913-4961-bdd7-06ada39e96a7" providerId="ADAL" clId="{B6BB9E64-8AA1-4539-8E85-C96DF040DCCB}" dt="2021-01-27T15:08:20.667" v="1707" actId="26606"/>
          <ac:spMkLst>
            <pc:docMk/>
            <pc:sldMk cId="3271543018" sldId="287"/>
            <ac:spMk id="16" creationId="{2029D5AD-8348-4446-B191-6A9B6FE03F21}"/>
          </ac:spMkLst>
        </pc:spChg>
        <pc:spChg chg="add del">
          <ac:chgData name="Erica Ceriotti" userId="b8ea46dc-7913-4961-bdd7-06ada39e96a7" providerId="ADAL" clId="{B6BB9E64-8AA1-4539-8E85-C96DF040DCCB}" dt="2021-01-27T15:08:20.667" v="1707" actId="26606"/>
          <ac:spMkLst>
            <pc:docMk/>
            <pc:sldMk cId="3271543018" sldId="287"/>
            <ac:spMk id="17" creationId="{A3F395A2-2B64-4749-BD93-2F159C7E1FB5}"/>
          </ac:spMkLst>
        </pc:spChg>
        <pc:spChg chg="add del">
          <ac:chgData name="Erica Ceriotti" userId="b8ea46dc-7913-4961-bdd7-06ada39e96a7" providerId="ADAL" clId="{B6BB9E64-8AA1-4539-8E85-C96DF040DCCB}" dt="2021-01-27T15:08:20.667" v="1707" actId="26606"/>
          <ac:spMkLst>
            <pc:docMk/>
            <pc:sldMk cId="3271543018" sldId="287"/>
            <ac:spMk id="18" creationId="{5CF0135B-EAB8-4CA0-896C-2D897ECD28BC}"/>
          </ac:spMkLst>
        </pc:spChg>
        <pc:spChg chg="add del">
          <ac:chgData name="Erica Ceriotti" userId="b8ea46dc-7913-4961-bdd7-06ada39e96a7" providerId="ADAL" clId="{B6BB9E64-8AA1-4539-8E85-C96DF040DCCB}" dt="2021-01-27T15:08:20.667" v="1707" actId="26606"/>
          <ac:spMkLst>
            <pc:docMk/>
            <pc:sldMk cId="3271543018" sldId="287"/>
            <ac:spMk id="19" creationId="{92C3387C-D24F-4737-8A37-1DC5CFF09CFA}"/>
          </ac:spMkLst>
        </pc:spChg>
        <pc:spChg chg="add del">
          <ac:chgData name="Erica Ceriotti" userId="b8ea46dc-7913-4961-bdd7-06ada39e96a7" providerId="ADAL" clId="{B6BB9E64-8AA1-4539-8E85-C96DF040DCCB}" dt="2021-01-27T15:09:55.732" v="1723" actId="26606"/>
          <ac:spMkLst>
            <pc:docMk/>
            <pc:sldMk cId="3271543018" sldId="287"/>
            <ac:spMk id="21" creationId="{3B2E3793-BFE6-45A2-9B7B-E18844431C99}"/>
          </ac:spMkLst>
        </pc:spChg>
        <pc:spChg chg="add del">
          <ac:chgData name="Erica Ceriotti" userId="b8ea46dc-7913-4961-bdd7-06ada39e96a7" providerId="ADAL" clId="{B6BB9E64-8AA1-4539-8E85-C96DF040DCCB}" dt="2021-01-27T15:09:55.732" v="1723" actId="26606"/>
          <ac:spMkLst>
            <pc:docMk/>
            <pc:sldMk cId="3271543018" sldId="287"/>
            <ac:spMk id="22" creationId="{BC4C4868-CB8F-4AF9-9CDB-8108F2C19B67}"/>
          </ac:spMkLst>
        </pc:spChg>
        <pc:spChg chg="add del">
          <ac:chgData name="Erica Ceriotti" userId="b8ea46dc-7913-4961-bdd7-06ada39e96a7" providerId="ADAL" clId="{B6BB9E64-8AA1-4539-8E85-C96DF040DCCB}" dt="2021-01-27T15:09:55.732" v="1723" actId="26606"/>
          <ac:spMkLst>
            <pc:docMk/>
            <pc:sldMk cId="3271543018" sldId="287"/>
            <ac:spMk id="24" creationId="{1B15ED52-F352-441B-82BF-E0EA34836D08}"/>
          </ac:spMkLst>
        </pc:spChg>
        <pc:spChg chg="add del">
          <ac:chgData name="Erica Ceriotti" userId="b8ea46dc-7913-4961-bdd7-06ada39e96a7" providerId="ADAL" clId="{B6BB9E64-8AA1-4539-8E85-C96DF040DCCB}" dt="2021-01-27T15:09:55.732" v="1723" actId="26606"/>
          <ac:spMkLst>
            <pc:docMk/>
            <pc:sldMk cId="3271543018" sldId="287"/>
            <ac:spMk id="25" creationId="{375E0459-6403-40CD-989D-56A4407CA12E}"/>
          </ac:spMkLst>
        </pc:spChg>
        <pc:spChg chg="add del">
          <ac:chgData name="Erica Ceriotti" userId="b8ea46dc-7913-4961-bdd7-06ada39e96a7" providerId="ADAL" clId="{B6BB9E64-8AA1-4539-8E85-C96DF040DCCB}" dt="2021-01-27T15:08:02.017" v="1704" actId="26606"/>
          <ac:spMkLst>
            <pc:docMk/>
            <pc:sldMk cId="3271543018" sldId="287"/>
            <ac:spMk id="26" creationId="{2550BE34-C2B8-49B8-8519-67A8CAD51AE9}"/>
          </ac:spMkLst>
        </pc:spChg>
        <pc:spChg chg="add del">
          <ac:chgData name="Erica Ceriotti" userId="b8ea46dc-7913-4961-bdd7-06ada39e96a7" providerId="ADAL" clId="{B6BB9E64-8AA1-4539-8E85-C96DF040DCCB}" dt="2021-01-27T15:09:55.732" v="1723" actId="26606"/>
          <ac:spMkLst>
            <pc:docMk/>
            <pc:sldMk cId="3271543018" sldId="287"/>
            <ac:spMk id="27" creationId="{53E5B1A8-3AC9-4BD1-9BBC-78CA94F2D1BA}"/>
          </ac:spMkLst>
        </pc:spChg>
        <pc:spChg chg="add del">
          <ac:chgData name="Erica Ceriotti" userId="b8ea46dc-7913-4961-bdd7-06ada39e96a7" providerId="ADAL" clId="{B6BB9E64-8AA1-4539-8E85-C96DF040DCCB}" dt="2021-01-27T15:08:02.017" v="1704" actId="26606"/>
          <ac:spMkLst>
            <pc:docMk/>
            <pc:sldMk cId="3271543018" sldId="287"/>
            <ac:spMk id="28" creationId="{A7457DD9-5A45-400A-AB4B-4B4EDECA25F1}"/>
          </ac:spMkLst>
        </pc:spChg>
        <pc:spChg chg="add del">
          <ac:chgData name="Erica Ceriotti" userId="b8ea46dc-7913-4961-bdd7-06ada39e96a7" providerId="ADAL" clId="{B6BB9E64-8AA1-4539-8E85-C96DF040DCCB}" dt="2021-01-27T15:09:14.153" v="1710" actId="26606"/>
          <ac:spMkLst>
            <pc:docMk/>
            <pc:sldMk cId="3271543018" sldId="287"/>
            <ac:spMk id="29" creationId="{2B566528-1B12-4246-9431-5C2D7D081168}"/>
          </ac:spMkLst>
        </pc:spChg>
        <pc:spChg chg="add del">
          <ac:chgData name="Erica Ceriotti" userId="b8ea46dc-7913-4961-bdd7-06ada39e96a7" providerId="ADAL" clId="{B6BB9E64-8AA1-4539-8E85-C96DF040DCCB}" dt="2021-01-27T15:08:02.017" v="1704" actId="26606"/>
          <ac:spMkLst>
            <pc:docMk/>
            <pc:sldMk cId="3271543018" sldId="287"/>
            <ac:spMk id="30" creationId="{441CF7D6-A660-431A-B0BB-140A0D5556B6}"/>
          </ac:spMkLst>
        </pc:spChg>
        <pc:spChg chg="add del">
          <ac:chgData name="Erica Ceriotti" userId="b8ea46dc-7913-4961-bdd7-06ada39e96a7" providerId="ADAL" clId="{B6BB9E64-8AA1-4539-8E85-C96DF040DCCB}" dt="2021-01-27T15:08:02.017" v="1704" actId="26606"/>
          <ac:spMkLst>
            <pc:docMk/>
            <pc:sldMk cId="3271543018" sldId="287"/>
            <ac:spMk id="32" creationId="{0570A85B-3810-4F95-97B0-CBF4CCDB381C}"/>
          </ac:spMkLst>
        </pc:spChg>
        <pc:spChg chg="add del">
          <ac:chgData name="Erica Ceriotti" userId="b8ea46dc-7913-4961-bdd7-06ada39e96a7" providerId="ADAL" clId="{B6BB9E64-8AA1-4539-8E85-C96DF040DCCB}" dt="2021-01-27T15:09:14.153" v="1710" actId="26606"/>
          <ac:spMkLst>
            <pc:docMk/>
            <pc:sldMk cId="3271543018" sldId="287"/>
            <ac:spMk id="34" creationId="{2E80C965-DB6D-4F81-9E9E-B027384D0BD6}"/>
          </ac:spMkLst>
        </pc:spChg>
        <pc:spChg chg="add del">
          <ac:chgData name="Erica Ceriotti" userId="b8ea46dc-7913-4961-bdd7-06ada39e96a7" providerId="ADAL" clId="{B6BB9E64-8AA1-4539-8E85-C96DF040DCCB}" dt="2021-01-27T15:09:14.153" v="1710" actId="26606"/>
          <ac:spMkLst>
            <pc:docMk/>
            <pc:sldMk cId="3271543018" sldId="287"/>
            <ac:spMk id="36" creationId="{A580F890-B085-4E95-96AA-55AEBEC5CE6E}"/>
          </ac:spMkLst>
        </pc:spChg>
        <pc:spChg chg="add del">
          <ac:chgData name="Erica Ceriotti" userId="b8ea46dc-7913-4961-bdd7-06ada39e96a7" providerId="ADAL" clId="{B6BB9E64-8AA1-4539-8E85-C96DF040DCCB}" dt="2021-01-27T15:09:14.153" v="1710" actId="26606"/>
          <ac:spMkLst>
            <pc:docMk/>
            <pc:sldMk cId="3271543018" sldId="287"/>
            <ac:spMk id="38" creationId="{D3F51FEB-38FB-4F6C-9F7B-2F2AFAB65463}"/>
          </ac:spMkLst>
        </pc:spChg>
        <pc:spChg chg="add del">
          <ac:chgData name="Erica Ceriotti" userId="b8ea46dc-7913-4961-bdd7-06ada39e96a7" providerId="ADAL" clId="{B6BB9E64-8AA1-4539-8E85-C96DF040DCCB}" dt="2021-01-27T15:09:14.153" v="1710" actId="26606"/>
          <ac:spMkLst>
            <pc:docMk/>
            <pc:sldMk cId="3271543018" sldId="287"/>
            <ac:spMk id="40" creationId="{1E547BA6-BAE0-43BB-A7CA-60F69CE252F0}"/>
          </ac:spMkLst>
        </pc:spChg>
        <pc:spChg chg="add del">
          <ac:chgData name="Erica Ceriotti" userId="b8ea46dc-7913-4961-bdd7-06ada39e96a7" providerId="ADAL" clId="{B6BB9E64-8AA1-4539-8E85-C96DF040DCCB}" dt="2021-01-27T15:09:15.399" v="1712" actId="26606"/>
          <ac:spMkLst>
            <pc:docMk/>
            <pc:sldMk cId="3271543018" sldId="287"/>
            <ac:spMk id="42" creationId="{70DFC902-7D23-471A-B557-B6B6917D7A0D}"/>
          </ac:spMkLst>
        </pc:spChg>
        <pc:spChg chg="add del">
          <ac:chgData name="Erica Ceriotti" userId="b8ea46dc-7913-4961-bdd7-06ada39e96a7" providerId="ADAL" clId="{B6BB9E64-8AA1-4539-8E85-C96DF040DCCB}" dt="2021-01-27T15:09:15.399" v="1712" actId="26606"/>
          <ac:spMkLst>
            <pc:docMk/>
            <pc:sldMk cId="3271543018" sldId="287"/>
            <ac:spMk id="43" creationId="{A55D5633-D557-4DCA-982C-FF36EB7A1C00}"/>
          </ac:spMkLst>
        </pc:spChg>
        <pc:spChg chg="add del">
          <ac:chgData name="Erica Ceriotti" userId="b8ea46dc-7913-4961-bdd7-06ada39e96a7" providerId="ADAL" clId="{B6BB9E64-8AA1-4539-8E85-C96DF040DCCB}" dt="2021-01-27T15:09:15.399" v="1712" actId="26606"/>
          <ac:spMkLst>
            <pc:docMk/>
            <pc:sldMk cId="3271543018" sldId="287"/>
            <ac:spMk id="44" creationId="{450D3AD2-FA80-415F-A9CE-54D884561CD7}"/>
          </ac:spMkLst>
        </pc:spChg>
        <pc:spChg chg="add del">
          <ac:chgData name="Erica Ceriotti" userId="b8ea46dc-7913-4961-bdd7-06ada39e96a7" providerId="ADAL" clId="{B6BB9E64-8AA1-4539-8E85-C96DF040DCCB}" dt="2021-01-27T15:09:19.259" v="1714" actId="26606"/>
          <ac:spMkLst>
            <pc:docMk/>
            <pc:sldMk cId="3271543018" sldId="287"/>
            <ac:spMk id="46" creationId="{1B15ED52-F352-441B-82BF-E0EA34836D08}"/>
          </ac:spMkLst>
        </pc:spChg>
        <pc:spChg chg="add del">
          <ac:chgData name="Erica Ceriotti" userId="b8ea46dc-7913-4961-bdd7-06ada39e96a7" providerId="ADAL" clId="{B6BB9E64-8AA1-4539-8E85-C96DF040DCCB}" dt="2021-01-27T15:09:19.259" v="1714" actId="26606"/>
          <ac:spMkLst>
            <pc:docMk/>
            <pc:sldMk cId="3271543018" sldId="287"/>
            <ac:spMk id="47" creationId="{3B2E3793-BFE6-45A2-9B7B-E18844431C99}"/>
          </ac:spMkLst>
        </pc:spChg>
        <pc:spChg chg="add del">
          <ac:chgData name="Erica Ceriotti" userId="b8ea46dc-7913-4961-bdd7-06ada39e96a7" providerId="ADAL" clId="{B6BB9E64-8AA1-4539-8E85-C96DF040DCCB}" dt="2021-01-27T15:09:19.259" v="1714" actId="26606"/>
          <ac:spMkLst>
            <pc:docMk/>
            <pc:sldMk cId="3271543018" sldId="287"/>
            <ac:spMk id="48" creationId="{BC4C4868-CB8F-4AF9-9CDB-8108F2C19B67}"/>
          </ac:spMkLst>
        </pc:spChg>
        <pc:spChg chg="add del">
          <ac:chgData name="Erica Ceriotti" userId="b8ea46dc-7913-4961-bdd7-06ada39e96a7" providerId="ADAL" clId="{B6BB9E64-8AA1-4539-8E85-C96DF040DCCB}" dt="2021-01-27T15:09:19.259" v="1714" actId="26606"/>
          <ac:spMkLst>
            <pc:docMk/>
            <pc:sldMk cId="3271543018" sldId="287"/>
            <ac:spMk id="49" creationId="{375E0459-6403-40CD-989D-56A4407CA12E}"/>
          </ac:spMkLst>
        </pc:spChg>
        <pc:spChg chg="add del">
          <ac:chgData name="Erica Ceriotti" userId="b8ea46dc-7913-4961-bdd7-06ada39e96a7" providerId="ADAL" clId="{B6BB9E64-8AA1-4539-8E85-C96DF040DCCB}" dt="2021-01-27T15:09:19.259" v="1714" actId="26606"/>
          <ac:spMkLst>
            <pc:docMk/>
            <pc:sldMk cId="3271543018" sldId="287"/>
            <ac:spMk id="50" creationId="{53E5B1A8-3AC9-4BD1-9BBC-78CA94F2D1BA}"/>
          </ac:spMkLst>
        </pc:spChg>
        <pc:spChg chg="add del">
          <ac:chgData name="Erica Ceriotti" userId="b8ea46dc-7913-4961-bdd7-06ada39e96a7" providerId="ADAL" clId="{B6BB9E64-8AA1-4539-8E85-C96DF040DCCB}" dt="2021-01-27T15:09:21.259" v="1716" actId="26606"/>
          <ac:spMkLst>
            <pc:docMk/>
            <pc:sldMk cId="3271543018" sldId="287"/>
            <ac:spMk id="52" creationId="{DAF1966E-FD40-4A4A-B61B-C4DF7FA05F06}"/>
          </ac:spMkLst>
        </pc:spChg>
        <pc:spChg chg="add del">
          <ac:chgData name="Erica Ceriotti" userId="b8ea46dc-7913-4961-bdd7-06ada39e96a7" providerId="ADAL" clId="{B6BB9E64-8AA1-4539-8E85-C96DF040DCCB}" dt="2021-01-27T15:09:21.259" v="1716" actId="26606"/>
          <ac:spMkLst>
            <pc:docMk/>
            <pc:sldMk cId="3271543018" sldId="287"/>
            <ac:spMk id="53" creationId="{047BFA19-D45E-416B-A404-7AF2F3F27017}"/>
          </ac:spMkLst>
        </pc:spChg>
        <pc:spChg chg="add del">
          <ac:chgData name="Erica Ceriotti" userId="b8ea46dc-7913-4961-bdd7-06ada39e96a7" providerId="ADAL" clId="{B6BB9E64-8AA1-4539-8E85-C96DF040DCCB}" dt="2021-01-27T15:09:21.259" v="1716" actId="26606"/>
          <ac:spMkLst>
            <pc:docMk/>
            <pc:sldMk cId="3271543018" sldId="287"/>
            <ac:spMk id="54" creationId="{8E0105E7-23DB-4CF2-8258-FF47C7620F6E}"/>
          </ac:spMkLst>
        </pc:spChg>
        <pc:spChg chg="add del">
          <ac:chgData name="Erica Ceriotti" userId="b8ea46dc-7913-4961-bdd7-06ada39e96a7" providerId="ADAL" clId="{B6BB9E64-8AA1-4539-8E85-C96DF040DCCB}" dt="2021-01-27T15:09:21.259" v="1716" actId="26606"/>
          <ac:spMkLst>
            <pc:docMk/>
            <pc:sldMk cId="3271543018" sldId="287"/>
            <ac:spMk id="55" creationId="{074B4F7D-14B2-478B-8BF5-01E4E0C5D263}"/>
          </ac:spMkLst>
        </pc:spChg>
        <pc:spChg chg="add del">
          <ac:chgData name="Erica Ceriotti" userId="b8ea46dc-7913-4961-bdd7-06ada39e96a7" providerId="ADAL" clId="{B6BB9E64-8AA1-4539-8E85-C96DF040DCCB}" dt="2021-01-27T15:09:31.468" v="1718" actId="26606"/>
          <ac:spMkLst>
            <pc:docMk/>
            <pc:sldMk cId="3271543018" sldId="287"/>
            <ac:spMk id="57" creationId="{979E27D9-03C7-44E2-9FF8-15D0C8506AF7}"/>
          </ac:spMkLst>
        </pc:spChg>
        <pc:spChg chg="add del">
          <ac:chgData name="Erica Ceriotti" userId="b8ea46dc-7913-4961-bdd7-06ada39e96a7" providerId="ADAL" clId="{B6BB9E64-8AA1-4539-8E85-C96DF040DCCB}" dt="2021-01-27T15:09:31.468" v="1718" actId="26606"/>
          <ac:spMkLst>
            <pc:docMk/>
            <pc:sldMk cId="3271543018" sldId="287"/>
            <ac:spMk id="58" creationId="{EEBF1590-3B36-48EE-A89D-3B6F3CB256AB}"/>
          </ac:spMkLst>
        </pc:spChg>
        <pc:spChg chg="add del">
          <ac:chgData name="Erica Ceriotti" userId="b8ea46dc-7913-4961-bdd7-06ada39e96a7" providerId="ADAL" clId="{B6BB9E64-8AA1-4539-8E85-C96DF040DCCB}" dt="2021-01-27T15:09:31.468" v="1718" actId="26606"/>
          <ac:spMkLst>
            <pc:docMk/>
            <pc:sldMk cId="3271543018" sldId="287"/>
            <ac:spMk id="59" creationId="{AC8F6C8C-AB5A-4548-942D-E3FD40ACBC49}"/>
          </ac:spMkLst>
        </pc:spChg>
        <pc:spChg chg="add del">
          <ac:chgData name="Erica Ceriotti" userId="b8ea46dc-7913-4961-bdd7-06ada39e96a7" providerId="ADAL" clId="{B6BB9E64-8AA1-4539-8E85-C96DF040DCCB}" dt="2021-01-27T15:09:51.294" v="1720" actId="26606"/>
          <ac:spMkLst>
            <pc:docMk/>
            <pc:sldMk cId="3271543018" sldId="287"/>
            <ac:spMk id="61" creationId="{C54A3646-77FE-4862-96CE-45260829B18F}"/>
          </ac:spMkLst>
        </pc:spChg>
        <pc:spChg chg="add del">
          <ac:chgData name="Erica Ceriotti" userId="b8ea46dc-7913-4961-bdd7-06ada39e96a7" providerId="ADAL" clId="{B6BB9E64-8AA1-4539-8E85-C96DF040DCCB}" dt="2021-01-27T15:09:51.294" v="1720" actId="26606"/>
          <ac:spMkLst>
            <pc:docMk/>
            <pc:sldMk cId="3271543018" sldId="287"/>
            <ac:spMk id="78" creationId="{700D0C16-8549-4373-8B7C-3555082CEA0B}"/>
          </ac:spMkLst>
        </pc:spChg>
        <pc:spChg chg="add del">
          <ac:chgData name="Erica Ceriotti" userId="b8ea46dc-7913-4961-bdd7-06ada39e96a7" providerId="ADAL" clId="{B6BB9E64-8AA1-4539-8E85-C96DF040DCCB}" dt="2021-01-27T15:09:51.294" v="1720" actId="26606"/>
          <ac:spMkLst>
            <pc:docMk/>
            <pc:sldMk cId="3271543018" sldId="287"/>
            <ac:spMk id="79" creationId="{C7341777-0F86-4E1E-A07F-2076F00D04EC}"/>
          </ac:spMkLst>
        </pc:spChg>
        <pc:spChg chg="add del">
          <ac:chgData name="Erica Ceriotti" userId="b8ea46dc-7913-4961-bdd7-06ada39e96a7" providerId="ADAL" clId="{B6BB9E64-8AA1-4539-8E85-C96DF040DCCB}" dt="2021-01-27T15:09:55.715" v="1722" actId="26606"/>
          <ac:spMkLst>
            <pc:docMk/>
            <pc:sldMk cId="3271543018" sldId="287"/>
            <ac:spMk id="81" creationId="{12FB12AE-71D1-47FD-9AC3-EE2C07424534}"/>
          </ac:spMkLst>
        </pc:spChg>
        <pc:spChg chg="add del">
          <ac:chgData name="Erica Ceriotti" userId="b8ea46dc-7913-4961-bdd7-06ada39e96a7" providerId="ADAL" clId="{B6BB9E64-8AA1-4539-8E85-C96DF040DCCB}" dt="2021-01-27T15:09:55.715" v="1722" actId="26606"/>
          <ac:spMkLst>
            <pc:docMk/>
            <pc:sldMk cId="3271543018" sldId="287"/>
            <ac:spMk id="82" creationId="{64853C7E-3CBA-4464-865F-6044D94B1BE9}"/>
          </ac:spMkLst>
        </pc:spChg>
        <pc:spChg chg="add del">
          <ac:chgData name="Erica Ceriotti" userId="b8ea46dc-7913-4961-bdd7-06ada39e96a7" providerId="ADAL" clId="{B6BB9E64-8AA1-4539-8E85-C96DF040DCCB}" dt="2021-01-27T15:09:55.715" v="1722" actId="26606"/>
          <ac:spMkLst>
            <pc:docMk/>
            <pc:sldMk cId="3271543018" sldId="287"/>
            <ac:spMk id="83" creationId="{55EFEC59-B929-4851-9DEF-9106F27979A9}"/>
          </ac:spMkLst>
        </pc:spChg>
        <pc:spChg chg="add del">
          <ac:chgData name="Erica Ceriotti" userId="b8ea46dc-7913-4961-bdd7-06ada39e96a7" providerId="ADAL" clId="{B6BB9E64-8AA1-4539-8E85-C96DF040DCCB}" dt="2021-01-27T15:09:55.715" v="1722" actId="26606"/>
          <ac:spMkLst>
            <pc:docMk/>
            <pc:sldMk cId="3271543018" sldId="287"/>
            <ac:spMk id="84" creationId="{6C132392-D5FF-4588-8FA1-5BAD77BF6464}"/>
          </ac:spMkLst>
        </pc:spChg>
        <pc:spChg chg="add del">
          <ac:chgData name="Erica Ceriotti" userId="b8ea46dc-7913-4961-bdd7-06ada39e96a7" providerId="ADAL" clId="{B6BB9E64-8AA1-4539-8E85-C96DF040DCCB}" dt="2021-01-27T15:09:55.715" v="1722" actId="26606"/>
          <ac:spMkLst>
            <pc:docMk/>
            <pc:sldMk cId="3271543018" sldId="287"/>
            <ac:spMk id="85" creationId="{C7EAC045-695C-4E73-9B7C-AFD6FB22DA20}"/>
          </ac:spMkLst>
        </pc:spChg>
        <pc:spChg chg="add del">
          <ac:chgData name="Erica Ceriotti" userId="b8ea46dc-7913-4961-bdd7-06ada39e96a7" providerId="ADAL" clId="{B6BB9E64-8AA1-4539-8E85-C96DF040DCCB}" dt="2021-01-27T15:09:55.715" v="1722" actId="26606"/>
          <ac:spMkLst>
            <pc:docMk/>
            <pc:sldMk cId="3271543018" sldId="287"/>
            <ac:spMk id="86" creationId="{404A7A3A-BEAE-4BC6-A163-5D0E5F8C4669}"/>
          </ac:spMkLst>
        </pc:spChg>
        <pc:spChg chg="add del">
          <ac:chgData name="Erica Ceriotti" userId="b8ea46dc-7913-4961-bdd7-06ada39e96a7" providerId="ADAL" clId="{B6BB9E64-8AA1-4539-8E85-C96DF040DCCB}" dt="2021-01-27T15:09:55.715" v="1722" actId="26606"/>
          <ac:spMkLst>
            <pc:docMk/>
            <pc:sldMk cId="3271543018" sldId="287"/>
            <ac:spMk id="87" creationId="{12ED3B7D-405D-4DFA-8608-B6DE7467183E}"/>
          </ac:spMkLst>
        </pc:spChg>
        <pc:spChg chg="add del">
          <ac:chgData name="Erica Ceriotti" userId="b8ea46dc-7913-4961-bdd7-06ada39e96a7" providerId="ADAL" clId="{B6BB9E64-8AA1-4539-8E85-C96DF040DCCB}" dt="2021-01-27T15:11:54.220" v="1728"/>
          <ac:spMkLst>
            <pc:docMk/>
            <pc:sldMk cId="3271543018" sldId="287"/>
            <ac:spMk id="89" creationId="{46D6306C-ED4F-4AAE-B4A5-EEA6AFAD726E}"/>
          </ac:spMkLst>
        </pc:spChg>
        <pc:spChg chg="add del">
          <ac:chgData name="Erica Ceriotti" userId="b8ea46dc-7913-4961-bdd7-06ada39e96a7" providerId="ADAL" clId="{B6BB9E64-8AA1-4539-8E85-C96DF040DCCB}" dt="2021-01-27T15:11:54.220" v="1728"/>
          <ac:spMkLst>
            <pc:docMk/>
            <pc:sldMk cId="3271543018" sldId="287"/>
            <ac:spMk id="90" creationId="{0EC5361D-F897-4856-B945-0455A365EB24}"/>
          </ac:spMkLst>
        </pc:spChg>
        <pc:spChg chg="add del">
          <ac:chgData name="Erica Ceriotti" userId="b8ea46dc-7913-4961-bdd7-06ada39e96a7" providerId="ADAL" clId="{B6BB9E64-8AA1-4539-8E85-C96DF040DCCB}" dt="2021-01-27T15:11:54.220" v="1728"/>
          <ac:spMkLst>
            <pc:docMk/>
            <pc:sldMk cId="3271543018" sldId="287"/>
            <ac:spMk id="91" creationId="{4508C0C5-2268-42B5-B3C8-4D0899E05F8C}"/>
          </ac:spMkLst>
        </pc:spChg>
        <pc:spChg chg="add del">
          <ac:chgData name="Erica Ceriotti" userId="b8ea46dc-7913-4961-bdd7-06ada39e96a7" providerId="ADAL" clId="{B6BB9E64-8AA1-4539-8E85-C96DF040DCCB}" dt="2021-01-27T15:11:54.220" v="1728"/>
          <ac:spMkLst>
            <pc:docMk/>
            <pc:sldMk cId="3271543018" sldId="287"/>
            <ac:spMk id="92" creationId="{141ACBDB-38F8-4B34-8183-BD95B4E55A62}"/>
          </ac:spMkLst>
        </pc:spChg>
        <pc:spChg chg="add del">
          <ac:chgData name="Erica Ceriotti" userId="b8ea46dc-7913-4961-bdd7-06ada39e96a7" providerId="ADAL" clId="{B6BB9E64-8AA1-4539-8E85-C96DF040DCCB}" dt="2021-01-27T15:11:54.220" v="1728"/>
          <ac:spMkLst>
            <pc:docMk/>
            <pc:sldMk cId="3271543018" sldId="287"/>
            <ac:spMk id="93" creationId="{DE00DB52-3455-4E2F-867B-A6D0516E175B}"/>
          </ac:spMkLst>
        </pc:spChg>
        <pc:spChg chg="add del">
          <ac:chgData name="Erica Ceriotti" userId="b8ea46dc-7913-4961-bdd7-06ada39e96a7" providerId="ADAL" clId="{B6BB9E64-8AA1-4539-8E85-C96DF040DCCB}" dt="2021-01-27T15:11:54.220" v="1728"/>
          <ac:spMkLst>
            <pc:docMk/>
            <pc:sldMk cId="3271543018" sldId="287"/>
            <ac:spMk id="94" creationId="{9E914C83-E0D8-4953-92D5-169D28CB43AE}"/>
          </ac:spMkLst>
        </pc:spChg>
        <pc:spChg chg="add del">
          <ac:chgData name="Erica Ceriotti" userId="b8ea46dc-7913-4961-bdd7-06ada39e96a7" providerId="ADAL" clId="{B6BB9E64-8AA1-4539-8E85-C96DF040DCCB}" dt="2021-01-27T15:11:54.220" v="1728"/>
          <ac:spMkLst>
            <pc:docMk/>
            <pc:sldMk cId="3271543018" sldId="287"/>
            <ac:spMk id="95" creationId="{3512E083-F550-46AF-8490-767ECFD00CB7}"/>
          </ac:spMkLst>
        </pc:spChg>
        <pc:grpChg chg="add del">
          <ac:chgData name="Erica Ceriotti" userId="b8ea46dc-7913-4961-bdd7-06ada39e96a7" providerId="ADAL" clId="{B6BB9E64-8AA1-4539-8E85-C96DF040DCCB}" dt="2021-01-27T15:09:51.294" v="1720" actId="26606"/>
          <ac:grpSpMkLst>
            <pc:docMk/>
            <pc:sldMk cId="3271543018" sldId="287"/>
            <ac:grpSpMk id="62" creationId="{3F6FA249-9C10-48B9-9F72-1F333D8A9486}"/>
          </ac:grpSpMkLst>
        </pc:grpChg>
        <pc:picChg chg="add del">
          <ac:chgData name="Erica Ceriotti" userId="b8ea46dc-7913-4961-bdd7-06ada39e96a7" providerId="ADAL" clId="{B6BB9E64-8AA1-4539-8E85-C96DF040DCCB}" dt="2021-01-27T15:08:02.017" v="1704" actId="26606"/>
          <ac:picMkLst>
            <pc:docMk/>
            <pc:sldMk cId="3271543018" sldId="287"/>
            <ac:picMk id="23" creationId="{A857E0B9-41E8-4BD6-AA33-72BA34F6E474}"/>
          </ac:picMkLst>
        </pc:picChg>
      </pc:sldChg>
      <pc:sldChg chg="modNotesTx">
        <pc:chgData name="Erica Ceriotti" userId="b8ea46dc-7913-4961-bdd7-06ada39e96a7" providerId="ADAL" clId="{B6BB9E64-8AA1-4539-8E85-C96DF040DCCB}" dt="2021-01-27T17:44:10.244" v="2230" actId="20577"/>
        <pc:sldMkLst>
          <pc:docMk/>
          <pc:sldMk cId="4223498862" sldId="288"/>
        </pc:sldMkLst>
      </pc:sldChg>
      <pc:sldChg chg="addSp delSp modSp mod modTransition setBg chgLayout">
        <pc:chgData name="Erica Ceriotti" userId="b8ea46dc-7913-4961-bdd7-06ada39e96a7" providerId="ADAL" clId="{B6BB9E64-8AA1-4539-8E85-C96DF040DCCB}" dt="2021-01-27T22:24:05.877" v="4475"/>
        <pc:sldMkLst>
          <pc:docMk/>
          <pc:sldMk cId="4164177957" sldId="290"/>
        </pc:sldMkLst>
        <pc:spChg chg="mod ord">
          <ac:chgData name="Erica Ceriotti" userId="b8ea46dc-7913-4961-bdd7-06ada39e96a7" providerId="ADAL" clId="{B6BB9E64-8AA1-4539-8E85-C96DF040DCCB}" dt="2021-01-27T15:35:20.746" v="2050" actId="26606"/>
          <ac:spMkLst>
            <pc:docMk/>
            <pc:sldMk cId="4164177957" sldId="290"/>
            <ac:spMk id="2" creationId="{F1C660BA-B277-447E-8AFE-FD313FE24490}"/>
          </ac:spMkLst>
        </pc:spChg>
        <pc:spChg chg="add del mod">
          <ac:chgData name="Erica Ceriotti" userId="b8ea46dc-7913-4961-bdd7-06ada39e96a7" providerId="ADAL" clId="{B6BB9E64-8AA1-4539-8E85-C96DF040DCCB}" dt="2021-01-27T15:35:18.657" v="2049" actId="700"/>
          <ac:spMkLst>
            <pc:docMk/>
            <pc:sldMk cId="4164177957" sldId="290"/>
            <ac:spMk id="4" creationId="{A4A0F411-8832-4E26-9940-8C9ECD0E3BC8}"/>
          </ac:spMkLst>
        </pc:spChg>
        <pc:spChg chg="add del mod ord">
          <ac:chgData name="Erica Ceriotti" userId="b8ea46dc-7913-4961-bdd7-06ada39e96a7" providerId="ADAL" clId="{B6BB9E64-8AA1-4539-8E85-C96DF040DCCB}" dt="2021-01-27T15:35:25.546" v="2051" actId="478"/>
          <ac:spMkLst>
            <pc:docMk/>
            <pc:sldMk cId="4164177957" sldId="290"/>
            <ac:spMk id="6" creationId="{49AE8436-8E49-4E7A-AE00-B317A800E3CB}"/>
          </ac:spMkLst>
        </pc:spChg>
        <pc:spChg chg="add">
          <ac:chgData name="Erica Ceriotti" userId="b8ea46dc-7913-4961-bdd7-06ada39e96a7" providerId="ADAL" clId="{B6BB9E64-8AA1-4539-8E85-C96DF040DCCB}" dt="2021-01-27T15:35:20.746" v="2050" actId="26606"/>
          <ac:spMkLst>
            <pc:docMk/>
            <pc:sldMk cId="4164177957" sldId="290"/>
            <ac:spMk id="11" creationId="{2B566528-1B12-4246-9431-5C2D7D081168}"/>
          </ac:spMkLst>
        </pc:spChg>
        <pc:spChg chg="add">
          <ac:chgData name="Erica Ceriotti" userId="b8ea46dc-7913-4961-bdd7-06ada39e96a7" providerId="ADAL" clId="{B6BB9E64-8AA1-4539-8E85-C96DF040DCCB}" dt="2021-01-27T15:35:20.746" v="2050" actId="26606"/>
          <ac:spMkLst>
            <pc:docMk/>
            <pc:sldMk cId="4164177957" sldId="290"/>
            <ac:spMk id="13" creationId="{2E80C965-DB6D-4F81-9E9E-B027384D0BD6}"/>
          </ac:spMkLst>
        </pc:spChg>
        <pc:spChg chg="add">
          <ac:chgData name="Erica Ceriotti" userId="b8ea46dc-7913-4961-bdd7-06ada39e96a7" providerId="ADAL" clId="{B6BB9E64-8AA1-4539-8E85-C96DF040DCCB}" dt="2021-01-27T15:35:20.746" v="2050" actId="26606"/>
          <ac:spMkLst>
            <pc:docMk/>
            <pc:sldMk cId="4164177957" sldId="290"/>
            <ac:spMk id="15" creationId="{A580F890-B085-4E95-96AA-55AEBEC5CE6E}"/>
          </ac:spMkLst>
        </pc:spChg>
        <pc:spChg chg="add">
          <ac:chgData name="Erica Ceriotti" userId="b8ea46dc-7913-4961-bdd7-06ada39e96a7" providerId="ADAL" clId="{B6BB9E64-8AA1-4539-8E85-C96DF040DCCB}" dt="2021-01-27T15:35:20.746" v="2050" actId="26606"/>
          <ac:spMkLst>
            <pc:docMk/>
            <pc:sldMk cId="4164177957" sldId="290"/>
            <ac:spMk id="17" creationId="{D3F51FEB-38FB-4F6C-9F7B-2F2AFAB65463}"/>
          </ac:spMkLst>
        </pc:spChg>
        <pc:spChg chg="add">
          <ac:chgData name="Erica Ceriotti" userId="b8ea46dc-7913-4961-bdd7-06ada39e96a7" providerId="ADAL" clId="{B6BB9E64-8AA1-4539-8E85-C96DF040DCCB}" dt="2021-01-27T15:35:20.746" v="2050" actId="26606"/>
          <ac:spMkLst>
            <pc:docMk/>
            <pc:sldMk cId="4164177957" sldId="290"/>
            <ac:spMk id="19" creationId="{1E547BA6-BAE0-43BB-A7CA-60F69CE252F0}"/>
          </ac:spMkLst>
        </pc:spChg>
        <pc:picChg chg="del">
          <ac:chgData name="Erica Ceriotti" userId="b8ea46dc-7913-4961-bdd7-06ada39e96a7" providerId="ADAL" clId="{B6BB9E64-8AA1-4539-8E85-C96DF040DCCB}" dt="2021-01-27T15:35:13.797" v="2048" actId="21"/>
          <ac:picMkLst>
            <pc:docMk/>
            <pc:sldMk cId="4164177957" sldId="290"/>
            <ac:picMk id="5" creationId="{64593D82-698A-4FF0-A1B5-7CCCEA51810B}"/>
          </ac:picMkLst>
        </pc:picChg>
        <pc:picChg chg="add mod">
          <ac:chgData name="Erica Ceriotti" userId="b8ea46dc-7913-4961-bdd7-06ada39e96a7" providerId="ADAL" clId="{B6BB9E64-8AA1-4539-8E85-C96DF040DCCB}" dt="2021-01-27T15:35:43.642" v="2056" actId="1076"/>
          <ac:picMkLst>
            <pc:docMk/>
            <pc:sldMk cId="4164177957" sldId="290"/>
            <ac:picMk id="12" creationId="{BE5E9F15-C9C4-46DD-9935-5B64A027CF92}"/>
          </ac:picMkLst>
        </pc:picChg>
      </pc:sldChg>
      <pc:sldChg chg="addSp modSp mod setBg">
        <pc:chgData name="Erica Ceriotti" userId="b8ea46dc-7913-4961-bdd7-06ada39e96a7" providerId="ADAL" clId="{B6BB9E64-8AA1-4539-8E85-C96DF040DCCB}" dt="2021-01-27T22:41:35.906" v="4479" actId="1076"/>
        <pc:sldMkLst>
          <pc:docMk/>
          <pc:sldMk cId="2922556488" sldId="291"/>
        </pc:sldMkLst>
        <pc:spChg chg="mod">
          <ac:chgData name="Erica Ceriotti" userId="b8ea46dc-7913-4961-bdd7-06ada39e96a7" providerId="ADAL" clId="{B6BB9E64-8AA1-4539-8E85-C96DF040DCCB}" dt="2021-01-27T15:35:53.668" v="2057" actId="26606"/>
          <ac:spMkLst>
            <pc:docMk/>
            <pc:sldMk cId="2922556488" sldId="291"/>
            <ac:spMk id="2" creationId="{2511E16C-6150-4EC0-A19B-04CCF57A59B5}"/>
          </ac:spMkLst>
        </pc:spChg>
        <pc:spChg chg="mod">
          <ac:chgData name="Erica Ceriotti" userId="b8ea46dc-7913-4961-bdd7-06ada39e96a7" providerId="ADAL" clId="{B6BB9E64-8AA1-4539-8E85-C96DF040DCCB}" dt="2021-01-27T15:35:53.668" v="2057" actId="26606"/>
          <ac:spMkLst>
            <pc:docMk/>
            <pc:sldMk cId="2922556488" sldId="291"/>
            <ac:spMk id="3" creationId="{560DA567-FB06-460E-A10A-E1F8FE07F07C}"/>
          </ac:spMkLst>
        </pc:spChg>
        <pc:spChg chg="add">
          <ac:chgData name="Erica Ceriotti" userId="b8ea46dc-7913-4961-bdd7-06ada39e96a7" providerId="ADAL" clId="{B6BB9E64-8AA1-4539-8E85-C96DF040DCCB}" dt="2021-01-27T15:35:53.668" v="2057" actId="26606"/>
          <ac:spMkLst>
            <pc:docMk/>
            <pc:sldMk cId="2922556488" sldId="291"/>
            <ac:spMk id="8" creationId="{2B566528-1B12-4246-9431-5C2D7D081168}"/>
          </ac:spMkLst>
        </pc:spChg>
        <pc:spChg chg="add">
          <ac:chgData name="Erica Ceriotti" userId="b8ea46dc-7913-4961-bdd7-06ada39e96a7" providerId="ADAL" clId="{B6BB9E64-8AA1-4539-8E85-C96DF040DCCB}" dt="2021-01-27T15:35:53.668" v="2057" actId="26606"/>
          <ac:spMkLst>
            <pc:docMk/>
            <pc:sldMk cId="2922556488" sldId="291"/>
            <ac:spMk id="10" creationId="{2E80C965-DB6D-4F81-9E9E-B027384D0BD6}"/>
          </ac:spMkLst>
        </pc:spChg>
        <pc:spChg chg="add">
          <ac:chgData name="Erica Ceriotti" userId="b8ea46dc-7913-4961-bdd7-06ada39e96a7" providerId="ADAL" clId="{B6BB9E64-8AA1-4539-8E85-C96DF040DCCB}" dt="2021-01-27T15:35:53.668" v="2057" actId="26606"/>
          <ac:spMkLst>
            <pc:docMk/>
            <pc:sldMk cId="2922556488" sldId="291"/>
            <ac:spMk id="12" creationId="{A580F890-B085-4E95-96AA-55AEBEC5CE6E}"/>
          </ac:spMkLst>
        </pc:spChg>
        <pc:spChg chg="add">
          <ac:chgData name="Erica Ceriotti" userId="b8ea46dc-7913-4961-bdd7-06ada39e96a7" providerId="ADAL" clId="{B6BB9E64-8AA1-4539-8E85-C96DF040DCCB}" dt="2021-01-27T15:35:53.668" v="2057" actId="26606"/>
          <ac:spMkLst>
            <pc:docMk/>
            <pc:sldMk cId="2922556488" sldId="291"/>
            <ac:spMk id="14" creationId="{D3F51FEB-38FB-4F6C-9F7B-2F2AFAB65463}"/>
          </ac:spMkLst>
        </pc:spChg>
        <pc:spChg chg="add">
          <ac:chgData name="Erica Ceriotti" userId="b8ea46dc-7913-4961-bdd7-06ada39e96a7" providerId="ADAL" clId="{B6BB9E64-8AA1-4539-8E85-C96DF040DCCB}" dt="2021-01-27T15:35:53.668" v="2057" actId="26606"/>
          <ac:spMkLst>
            <pc:docMk/>
            <pc:sldMk cId="2922556488" sldId="291"/>
            <ac:spMk id="16" creationId="{1E547BA6-BAE0-43BB-A7CA-60F69CE252F0}"/>
          </ac:spMkLst>
        </pc:spChg>
        <pc:picChg chg="mod">
          <ac:chgData name="Erica Ceriotti" userId="b8ea46dc-7913-4961-bdd7-06ada39e96a7" providerId="ADAL" clId="{B6BB9E64-8AA1-4539-8E85-C96DF040DCCB}" dt="2021-01-27T22:41:35.906" v="4479" actId="1076"/>
          <ac:picMkLst>
            <pc:docMk/>
            <pc:sldMk cId="2922556488" sldId="291"/>
            <ac:picMk id="5" creationId="{41683E9E-AB62-4676-9BF8-C16FA8D730FD}"/>
          </ac:picMkLst>
        </pc:picChg>
      </pc:sldChg>
      <pc:sldChg chg="addSp delSp modSp add mod ord">
        <pc:chgData name="Erica Ceriotti" userId="b8ea46dc-7913-4961-bdd7-06ada39e96a7" providerId="ADAL" clId="{B6BB9E64-8AA1-4539-8E85-C96DF040DCCB}" dt="2021-01-27T15:43:50.592" v="2128" actId="1076"/>
        <pc:sldMkLst>
          <pc:docMk/>
          <pc:sldMk cId="1110016490" sldId="292"/>
        </pc:sldMkLst>
        <pc:graphicFrameChg chg="del modGraphic">
          <ac:chgData name="Erica Ceriotti" userId="b8ea46dc-7913-4961-bdd7-06ada39e96a7" providerId="ADAL" clId="{B6BB9E64-8AA1-4539-8E85-C96DF040DCCB}" dt="2021-01-27T15:43:32.792" v="2123" actId="478"/>
          <ac:graphicFrameMkLst>
            <pc:docMk/>
            <pc:sldMk cId="1110016490" sldId="292"/>
            <ac:graphicFrameMk id="29" creationId="{70B4BB2B-83E7-4B2A-AD4A-33F5CDA0EB82}"/>
          </ac:graphicFrameMkLst>
        </pc:graphicFrameChg>
        <pc:picChg chg="add mod">
          <ac:chgData name="Erica Ceriotti" userId="b8ea46dc-7913-4961-bdd7-06ada39e96a7" providerId="ADAL" clId="{B6BB9E64-8AA1-4539-8E85-C96DF040DCCB}" dt="2021-01-27T15:43:50.592" v="2128" actId="1076"/>
          <ac:picMkLst>
            <pc:docMk/>
            <pc:sldMk cId="1110016490" sldId="292"/>
            <ac:picMk id="9" creationId="{FCBA4DE7-5236-4F36-8E0D-61CA0EF78C9A}"/>
          </ac:picMkLst>
        </pc:picChg>
      </pc:sldChg>
      <pc:sldChg chg="addSp delSp modSp mod">
        <pc:chgData name="Erica Ceriotti" userId="b8ea46dc-7913-4961-bdd7-06ada39e96a7" providerId="ADAL" clId="{B6BB9E64-8AA1-4539-8E85-C96DF040DCCB}" dt="2021-01-27T15:47:30.483" v="2169" actId="26606"/>
        <pc:sldMkLst>
          <pc:docMk/>
          <pc:sldMk cId="260761519" sldId="293"/>
        </pc:sldMkLst>
        <pc:spChg chg="mod">
          <ac:chgData name="Erica Ceriotti" userId="b8ea46dc-7913-4961-bdd7-06ada39e96a7" providerId="ADAL" clId="{B6BB9E64-8AA1-4539-8E85-C96DF040DCCB}" dt="2021-01-27T15:47:30.483" v="2169" actId="26606"/>
          <ac:spMkLst>
            <pc:docMk/>
            <pc:sldMk cId="260761519" sldId="293"/>
            <ac:spMk id="2" creationId="{B98BB80C-0633-499A-B814-2BC8CD182115}"/>
          </ac:spMkLst>
        </pc:spChg>
        <pc:spChg chg="mod ord">
          <ac:chgData name="Erica Ceriotti" userId="b8ea46dc-7913-4961-bdd7-06ada39e96a7" providerId="ADAL" clId="{B6BB9E64-8AA1-4539-8E85-C96DF040DCCB}" dt="2021-01-27T15:47:30.483" v="2169" actId="26606"/>
          <ac:spMkLst>
            <pc:docMk/>
            <pc:sldMk cId="260761519" sldId="293"/>
            <ac:spMk id="3" creationId="{7ED61576-4DE1-4204-A923-DFFDFB95DC96}"/>
          </ac:spMkLst>
        </pc:spChg>
        <pc:spChg chg="add del">
          <ac:chgData name="Erica Ceriotti" userId="b8ea46dc-7913-4961-bdd7-06ada39e96a7" providerId="ADAL" clId="{B6BB9E64-8AA1-4539-8E85-C96DF040DCCB}" dt="2021-01-27T15:47:30.483" v="2169" actId="26606"/>
          <ac:spMkLst>
            <pc:docMk/>
            <pc:sldMk cId="260761519" sldId="293"/>
            <ac:spMk id="39" creationId="{88294908-8B00-4F58-BBBA-20F71A40AA9E}"/>
          </ac:spMkLst>
        </pc:spChg>
        <pc:spChg chg="add del">
          <ac:chgData name="Erica Ceriotti" userId="b8ea46dc-7913-4961-bdd7-06ada39e96a7" providerId="ADAL" clId="{B6BB9E64-8AA1-4539-8E85-C96DF040DCCB}" dt="2021-01-27T15:47:30.483" v="2169" actId="26606"/>
          <ac:spMkLst>
            <pc:docMk/>
            <pc:sldMk cId="260761519" sldId="293"/>
            <ac:spMk id="40" creationId="{4364C879-1404-4203-8E9D-CC5DE0A621A2}"/>
          </ac:spMkLst>
        </pc:spChg>
        <pc:spChg chg="add del">
          <ac:chgData name="Erica Ceriotti" userId="b8ea46dc-7913-4961-bdd7-06ada39e96a7" providerId="ADAL" clId="{B6BB9E64-8AA1-4539-8E85-C96DF040DCCB}" dt="2021-01-27T15:47:30.483" v="2169" actId="26606"/>
          <ac:spMkLst>
            <pc:docMk/>
            <pc:sldMk cId="260761519" sldId="293"/>
            <ac:spMk id="41" creationId="{84617302-4B0D-4351-A6BB-6F0930D943AC}"/>
          </ac:spMkLst>
        </pc:spChg>
        <pc:spChg chg="add del">
          <ac:chgData name="Erica Ceriotti" userId="b8ea46dc-7913-4961-bdd7-06ada39e96a7" providerId="ADAL" clId="{B6BB9E64-8AA1-4539-8E85-C96DF040DCCB}" dt="2021-01-27T15:47:30.483" v="2169" actId="26606"/>
          <ac:spMkLst>
            <pc:docMk/>
            <pc:sldMk cId="260761519" sldId="293"/>
            <ac:spMk id="42" creationId="{DA2C7802-C2E0-4218-8F89-8DD7CCD2CD1C}"/>
          </ac:spMkLst>
        </pc:spChg>
        <pc:spChg chg="add del">
          <ac:chgData name="Erica Ceriotti" userId="b8ea46dc-7913-4961-bdd7-06ada39e96a7" providerId="ADAL" clId="{B6BB9E64-8AA1-4539-8E85-C96DF040DCCB}" dt="2021-01-27T15:47:30.483" v="2169" actId="26606"/>
          <ac:spMkLst>
            <pc:docMk/>
            <pc:sldMk cId="260761519" sldId="293"/>
            <ac:spMk id="43" creationId="{A6D7111A-21E5-4EE9-8A78-10E5530F0116}"/>
          </ac:spMkLst>
        </pc:spChg>
        <pc:spChg chg="add del">
          <ac:chgData name="Erica Ceriotti" userId="b8ea46dc-7913-4961-bdd7-06ada39e96a7" providerId="ADAL" clId="{B6BB9E64-8AA1-4539-8E85-C96DF040DCCB}" dt="2021-01-27T15:47:30.483" v="2169" actId="26606"/>
          <ac:spMkLst>
            <pc:docMk/>
            <pc:sldMk cId="260761519" sldId="293"/>
            <ac:spMk id="44" creationId="{A3969E80-A77B-49FC-9122-D89AFD5EE118}"/>
          </ac:spMkLst>
        </pc:spChg>
        <pc:spChg chg="add del">
          <ac:chgData name="Erica Ceriotti" userId="b8ea46dc-7913-4961-bdd7-06ada39e96a7" providerId="ADAL" clId="{B6BB9E64-8AA1-4539-8E85-C96DF040DCCB}" dt="2021-01-27T15:47:30.483" v="2169" actId="26606"/>
          <ac:spMkLst>
            <pc:docMk/>
            <pc:sldMk cId="260761519" sldId="293"/>
            <ac:spMk id="45" creationId="{1849CA57-76BD-4CF2-80BA-D7A46A01B7B1}"/>
          </ac:spMkLst>
        </pc:spChg>
        <pc:spChg chg="add del">
          <ac:chgData name="Erica Ceriotti" userId="b8ea46dc-7913-4961-bdd7-06ada39e96a7" providerId="ADAL" clId="{B6BB9E64-8AA1-4539-8E85-C96DF040DCCB}" dt="2021-01-27T15:47:30.483" v="2169" actId="26606"/>
          <ac:spMkLst>
            <pc:docMk/>
            <pc:sldMk cId="260761519" sldId="293"/>
            <ac:spMk id="46" creationId="{35E9085E-E730-4768-83D4-6CB7E9897153}"/>
          </ac:spMkLst>
        </pc:spChg>
        <pc:spChg chg="add del">
          <ac:chgData name="Erica Ceriotti" userId="b8ea46dc-7913-4961-bdd7-06ada39e96a7" providerId="ADAL" clId="{B6BB9E64-8AA1-4539-8E85-C96DF040DCCB}" dt="2021-01-27T15:47:30.483" v="2169" actId="26606"/>
          <ac:spMkLst>
            <pc:docMk/>
            <pc:sldMk cId="260761519" sldId="293"/>
            <ac:spMk id="47" creationId="{973272FE-A474-4CAE-8CA2-BCC8B476C3F4}"/>
          </ac:spMkLst>
        </pc:spChg>
        <pc:spChg chg="add del">
          <ac:chgData name="Erica Ceriotti" userId="b8ea46dc-7913-4961-bdd7-06ada39e96a7" providerId="ADAL" clId="{B6BB9E64-8AA1-4539-8E85-C96DF040DCCB}" dt="2021-01-27T15:47:30.483" v="2169" actId="26606"/>
          <ac:spMkLst>
            <pc:docMk/>
            <pc:sldMk cId="260761519" sldId="293"/>
            <ac:spMk id="48" creationId="{E07981EA-05A6-437C-88D7-B377B92B031D}"/>
          </ac:spMkLst>
        </pc:spChg>
        <pc:spChg chg="add del">
          <ac:chgData name="Erica Ceriotti" userId="b8ea46dc-7913-4961-bdd7-06ada39e96a7" providerId="ADAL" clId="{B6BB9E64-8AA1-4539-8E85-C96DF040DCCB}" dt="2021-01-27T15:47:30.483" v="2169" actId="26606"/>
          <ac:spMkLst>
            <pc:docMk/>
            <pc:sldMk cId="260761519" sldId="293"/>
            <ac:spMk id="49" creationId="{15E3C750-986E-4769-B1AE-49289FBEE757}"/>
          </ac:spMkLst>
        </pc:spChg>
        <pc:spChg chg="add del">
          <ac:chgData name="Erica Ceriotti" userId="b8ea46dc-7913-4961-bdd7-06ada39e96a7" providerId="ADAL" clId="{B6BB9E64-8AA1-4539-8E85-C96DF040DCCB}" dt="2021-01-27T15:47:30.483" v="2169" actId="26606"/>
          <ac:spMkLst>
            <pc:docMk/>
            <pc:sldMk cId="260761519" sldId="293"/>
            <ac:spMk id="54" creationId="{A134706B-150F-487B-B4FB-34C10219C72F}"/>
          </ac:spMkLst>
        </pc:spChg>
        <pc:spChg chg="add del">
          <ac:chgData name="Erica Ceriotti" userId="b8ea46dc-7913-4961-bdd7-06ada39e96a7" providerId="ADAL" clId="{B6BB9E64-8AA1-4539-8E85-C96DF040DCCB}" dt="2021-01-27T15:47:30.483" v="2169" actId="26606"/>
          <ac:spMkLst>
            <pc:docMk/>
            <pc:sldMk cId="260761519" sldId="293"/>
            <ac:spMk id="56" creationId="{25FD23E7-C75D-4AFA-A4D4-BE5558110941}"/>
          </ac:spMkLst>
        </pc:spChg>
        <pc:spChg chg="add del">
          <ac:chgData name="Erica Ceriotti" userId="b8ea46dc-7913-4961-bdd7-06ada39e96a7" providerId="ADAL" clId="{B6BB9E64-8AA1-4539-8E85-C96DF040DCCB}" dt="2021-01-27T15:47:30.483" v="2169" actId="26606"/>
          <ac:spMkLst>
            <pc:docMk/>
            <pc:sldMk cId="260761519" sldId="293"/>
            <ac:spMk id="58" creationId="{D6705569-F545-4F47-A260-A9202826EA20}"/>
          </ac:spMkLst>
        </pc:spChg>
        <pc:picChg chg="add del mod">
          <ac:chgData name="Erica Ceriotti" userId="b8ea46dc-7913-4961-bdd7-06ada39e96a7" providerId="ADAL" clId="{B6BB9E64-8AA1-4539-8E85-C96DF040DCCB}" dt="2021-01-27T15:46:23.220" v="2145"/>
          <ac:picMkLst>
            <pc:docMk/>
            <pc:sldMk cId="260761519" sldId="293"/>
            <ac:picMk id="38" creationId="{F496BD24-E6D9-40D7-814B-1B6724147CE5}"/>
          </ac:picMkLst>
        </pc:picChg>
      </pc:sldChg>
      <pc:sldMasterChg chg="setBg modSldLayout">
        <pc:chgData name="Erica Ceriotti" userId="b8ea46dc-7913-4961-bdd7-06ada39e96a7" providerId="ADAL" clId="{B6BB9E64-8AA1-4539-8E85-C96DF040DCCB}" dt="2021-01-27T14:22:21.043" v="254"/>
        <pc:sldMasterMkLst>
          <pc:docMk/>
          <pc:sldMasterMk cId="2906578991" sldId="2147483648"/>
        </pc:sldMasterMkLst>
        <pc:sldLayoutChg chg="setBg">
          <pc:chgData name="Erica Ceriotti" userId="b8ea46dc-7913-4961-bdd7-06ada39e96a7" providerId="ADAL" clId="{B6BB9E64-8AA1-4539-8E85-C96DF040DCCB}" dt="2021-01-27T14:22:21.043" v="254"/>
          <pc:sldLayoutMkLst>
            <pc:docMk/>
            <pc:sldMasterMk cId="2906578991" sldId="2147483648"/>
            <pc:sldLayoutMk cId="3642719450" sldId="2147483649"/>
          </pc:sldLayoutMkLst>
        </pc:sldLayoutChg>
        <pc:sldLayoutChg chg="setBg">
          <pc:chgData name="Erica Ceriotti" userId="b8ea46dc-7913-4961-bdd7-06ada39e96a7" providerId="ADAL" clId="{B6BB9E64-8AA1-4539-8E85-C96DF040DCCB}" dt="2021-01-27T14:22:21.043" v="254"/>
          <pc:sldLayoutMkLst>
            <pc:docMk/>
            <pc:sldMasterMk cId="2906578991" sldId="2147483648"/>
            <pc:sldLayoutMk cId="65300814" sldId="2147483650"/>
          </pc:sldLayoutMkLst>
        </pc:sldLayoutChg>
        <pc:sldLayoutChg chg="setBg">
          <pc:chgData name="Erica Ceriotti" userId="b8ea46dc-7913-4961-bdd7-06ada39e96a7" providerId="ADAL" clId="{B6BB9E64-8AA1-4539-8E85-C96DF040DCCB}" dt="2021-01-27T14:22:21.043" v="254"/>
          <pc:sldLayoutMkLst>
            <pc:docMk/>
            <pc:sldMasterMk cId="2906578991" sldId="2147483648"/>
            <pc:sldLayoutMk cId="233755899" sldId="2147483651"/>
          </pc:sldLayoutMkLst>
        </pc:sldLayoutChg>
        <pc:sldLayoutChg chg="setBg">
          <pc:chgData name="Erica Ceriotti" userId="b8ea46dc-7913-4961-bdd7-06ada39e96a7" providerId="ADAL" clId="{B6BB9E64-8AA1-4539-8E85-C96DF040DCCB}" dt="2021-01-27T14:22:21.043" v="254"/>
          <pc:sldLayoutMkLst>
            <pc:docMk/>
            <pc:sldMasterMk cId="2906578991" sldId="2147483648"/>
            <pc:sldLayoutMk cId="2014621066" sldId="2147483652"/>
          </pc:sldLayoutMkLst>
        </pc:sldLayoutChg>
        <pc:sldLayoutChg chg="setBg">
          <pc:chgData name="Erica Ceriotti" userId="b8ea46dc-7913-4961-bdd7-06ada39e96a7" providerId="ADAL" clId="{B6BB9E64-8AA1-4539-8E85-C96DF040DCCB}" dt="2021-01-27T14:22:21.043" v="254"/>
          <pc:sldLayoutMkLst>
            <pc:docMk/>
            <pc:sldMasterMk cId="2906578991" sldId="2147483648"/>
            <pc:sldLayoutMk cId="1271180334" sldId="2147483653"/>
          </pc:sldLayoutMkLst>
        </pc:sldLayoutChg>
        <pc:sldLayoutChg chg="setBg">
          <pc:chgData name="Erica Ceriotti" userId="b8ea46dc-7913-4961-bdd7-06ada39e96a7" providerId="ADAL" clId="{B6BB9E64-8AA1-4539-8E85-C96DF040DCCB}" dt="2021-01-27T14:22:21.043" v="254"/>
          <pc:sldLayoutMkLst>
            <pc:docMk/>
            <pc:sldMasterMk cId="2906578991" sldId="2147483648"/>
            <pc:sldLayoutMk cId="4209574218" sldId="2147483654"/>
          </pc:sldLayoutMkLst>
        </pc:sldLayoutChg>
        <pc:sldLayoutChg chg="setBg">
          <pc:chgData name="Erica Ceriotti" userId="b8ea46dc-7913-4961-bdd7-06ada39e96a7" providerId="ADAL" clId="{B6BB9E64-8AA1-4539-8E85-C96DF040DCCB}" dt="2021-01-27T14:22:21.043" v="254"/>
          <pc:sldLayoutMkLst>
            <pc:docMk/>
            <pc:sldMasterMk cId="2906578991" sldId="2147483648"/>
            <pc:sldLayoutMk cId="670037769" sldId="2147483655"/>
          </pc:sldLayoutMkLst>
        </pc:sldLayoutChg>
        <pc:sldLayoutChg chg="setBg">
          <pc:chgData name="Erica Ceriotti" userId="b8ea46dc-7913-4961-bdd7-06ada39e96a7" providerId="ADAL" clId="{B6BB9E64-8AA1-4539-8E85-C96DF040DCCB}" dt="2021-01-27T14:22:21.043" v="254"/>
          <pc:sldLayoutMkLst>
            <pc:docMk/>
            <pc:sldMasterMk cId="2906578991" sldId="2147483648"/>
            <pc:sldLayoutMk cId="383179215" sldId="2147483656"/>
          </pc:sldLayoutMkLst>
        </pc:sldLayoutChg>
        <pc:sldLayoutChg chg="setBg">
          <pc:chgData name="Erica Ceriotti" userId="b8ea46dc-7913-4961-bdd7-06ada39e96a7" providerId="ADAL" clId="{B6BB9E64-8AA1-4539-8E85-C96DF040DCCB}" dt="2021-01-27T14:22:21.043" v="254"/>
          <pc:sldLayoutMkLst>
            <pc:docMk/>
            <pc:sldMasterMk cId="2906578991" sldId="2147483648"/>
            <pc:sldLayoutMk cId="419332423" sldId="2147483657"/>
          </pc:sldLayoutMkLst>
        </pc:sldLayoutChg>
        <pc:sldLayoutChg chg="setBg">
          <pc:chgData name="Erica Ceriotti" userId="b8ea46dc-7913-4961-bdd7-06ada39e96a7" providerId="ADAL" clId="{B6BB9E64-8AA1-4539-8E85-C96DF040DCCB}" dt="2021-01-27T14:22:21.043" v="254"/>
          <pc:sldLayoutMkLst>
            <pc:docMk/>
            <pc:sldMasterMk cId="2906578991" sldId="2147483648"/>
            <pc:sldLayoutMk cId="1157613674" sldId="2147483658"/>
          </pc:sldLayoutMkLst>
        </pc:sldLayoutChg>
        <pc:sldLayoutChg chg="setBg">
          <pc:chgData name="Erica Ceriotti" userId="b8ea46dc-7913-4961-bdd7-06ada39e96a7" providerId="ADAL" clId="{B6BB9E64-8AA1-4539-8E85-C96DF040DCCB}" dt="2021-01-27T14:22:21.043" v="254"/>
          <pc:sldLayoutMkLst>
            <pc:docMk/>
            <pc:sldMasterMk cId="2906578991" sldId="2147483648"/>
            <pc:sldLayoutMk cId="1811498239" sldId="2147483659"/>
          </pc:sldLayoutMkLst>
        </pc:sldLayoutChg>
      </pc:sldMasterChg>
      <pc:sldMasterChg chg="setBg modSldLayout">
        <pc:chgData name="Erica Ceriotti" userId="b8ea46dc-7913-4961-bdd7-06ada39e96a7" providerId="ADAL" clId="{B6BB9E64-8AA1-4539-8E85-C96DF040DCCB}" dt="2021-01-27T14:49:17.588" v="527"/>
        <pc:sldMasterMkLst>
          <pc:docMk/>
          <pc:sldMasterMk cId="1439862702" sldId="2147483762"/>
        </pc:sldMasterMkLst>
        <pc:sldLayoutChg chg="setBg">
          <pc:chgData name="Erica Ceriotti" userId="b8ea46dc-7913-4961-bdd7-06ada39e96a7" providerId="ADAL" clId="{B6BB9E64-8AA1-4539-8E85-C96DF040DCCB}" dt="2021-01-27T14:49:17.588" v="527"/>
          <pc:sldLayoutMkLst>
            <pc:docMk/>
            <pc:sldMasterMk cId="1439862702" sldId="2147483762"/>
            <pc:sldLayoutMk cId="216824517" sldId="2147483763"/>
          </pc:sldLayoutMkLst>
        </pc:sldLayoutChg>
        <pc:sldLayoutChg chg="setBg">
          <pc:chgData name="Erica Ceriotti" userId="b8ea46dc-7913-4961-bdd7-06ada39e96a7" providerId="ADAL" clId="{B6BB9E64-8AA1-4539-8E85-C96DF040DCCB}" dt="2021-01-27T14:49:17.588" v="527"/>
          <pc:sldLayoutMkLst>
            <pc:docMk/>
            <pc:sldMasterMk cId="1439862702" sldId="2147483762"/>
            <pc:sldLayoutMk cId="4224806100" sldId="2147483764"/>
          </pc:sldLayoutMkLst>
        </pc:sldLayoutChg>
        <pc:sldLayoutChg chg="setBg">
          <pc:chgData name="Erica Ceriotti" userId="b8ea46dc-7913-4961-bdd7-06ada39e96a7" providerId="ADAL" clId="{B6BB9E64-8AA1-4539-8E85-C96DF040DCCB}" dt="2021-01-27T14:49:17.588" v="527"/>
          <pc:sldLayoutMkLst>
            <pc:docMk/>
            <pc:sldMasterMk cId="1439862702" sldId="2147483762"/>
            <pc:sldLayoutMk cId="3582787126" sldId="2147483765"/>
          </pc:sldLayoutMkLst>
        </pc:sldLayoutChg>
        <pc:sldLayoutChg chg="setBg">
          <pc:chgData name="Erica Ceriotti" userId="b8ea46dc-7913-4961-bdd7-06ada39e96a7" providerId="ADAL" clId="{B6BB9E64-8AA1-4539-8E85-C96DF040DCCB}" dt="2021-01-27T14:49:17.588" v="527"/>
          <pc:sldLayoutMkLst>
            <pc:docMk/>
            <pc:sldMasterMk cId="1439862702" sldId="2147483762"/>
            <pc:sldLayoutMk cId="3583670581" sldId="2147483766"/>
          </pc:sldLayoutMkLst>
        </pc:sldLayoutChg>
        <pc:sldLayoutChg chg="setBg">
          <pc:chgData name="Erica Ceriotti" userId="b8ea46dc-7913-4961-bdd7-06ada39e96a7" providerId="ADAL" clId="{B6BB9E64-8AA1-4539-8E85-C96DF040DCCB}" dt="2021-01-27T14:49:17.588" v="527"/>
          <pc:sldLayoutMkLst>
            <pc:docMk/>
            <pc:sldMasterMk cId="1439862702" sldId="2147483762"/>
            <pc:sldLayoutMk cId="1540896972" sldId="2147483767"/>
          </pc:sldLayoutMkLst>
        </pc:sldLayoutChg>
        <pc:sldLayoutChg chg="setBg">
          <pc:chgData name="Erica Ceriotti" userId="b8ea46dc-7913-4961-bdd7-06ada39e96a7" providerId="ADAL" clId="{B6BB9E64-8AA1-4539-8E85-C96DF040DCCB}" dt="2021-01-27T14:49:17.588" v="527"/>
          <pc:sldLayoutMkLst>
            <pc:docMk/>
            <pc:sldMasterMk cId="1439862702" sldId="2147483762"/>
            <pc:sldLayoutMk cId="3251375829" sldId="2147483768"/>
          </pc:sldLayoutMkLst>
        </pc:sldLayoutChg>
        <pc:sldLayoutChg chg="setBg">
          <pc:chgData name="Erica Ceriotti" userId="b8ea46dc-7913-4961-bdd7-06ada39e96a7" providerId="ADAL" clId="{B6BB9E64-8AA1-4539-8E85-C96DF040DCCB}" dt="2021-01-27T14:49:17.588" v="527"/>
          <pc:sldLayoutMkLst>
            <pc:docMk/>
            <pc:sldMasterMk cId="1439862702" sldId="2147483762"/>
            <pc:sldLayoutMk cId="3663454151" sldId="2147483769"/>
          </pc:sldLayoutMkLst>
        </pc:sldLayoutChg>
        <pc:sldLayoutChg chg="setBg">
          <pc:chgData name="Erica Ceriotti" userId="b8ea46dc-7913-4961-bdd7-06ada39e96a7" providerId="ADAL" clId="{B6BB9E64-8AA1-4539-8E85-C96DF040DCCB}" dt="2021-01-27T14:49:17.588" v="527"/>
          <pc:sldLayoutMkLst>
            <pc:docMk/>
            <pc:sldMasterMk cId="1439862702" sldId="2147483762"/>
            <pc:sldLayoutMk cId="3680566050" sldId="2147483770"/>
          </pc:sldLayoutMkLst>
        </pc:sldLayoutChg>
        <pc:sldLayoutChg chg="setBg">
          <pc:chgData name="Erica Ceriotti" userId="b8ea46dc-7913-4961-bdd7-06ada39e96a7" providerId="ADAL" clId="{B6BB9E64-8AA1-4539-8E85-C96DF040DCCB}" dt="2021-01-27T14:49:17.588" v="527"/>
          <pc:sldLayoutMkLst>
            <pc:docMk/>
            <pc:sldMasterMk cId="1439862702" sldId="2147483762"/>
            <pc:sldLayoutMk cId="2894009176" sldId="2147483771"/>
          </pc:sldLayoutMkLst>
        </pc:sldLayoutChg>
        <pc:sldLayoutChg chg="setBg">
          <pc:chgData name="Erica Ceriotti" userId="b8ea46dc-7913-4961-bdd7-06ada39e96a7" providerId="ADAL" clId="{B6BB9E64-8AA1-4539-8E85-C96DF040DCCB}" dt="2021-01-27T14:49:17.588" v="527"/>
          <pc:sldLayoutMkLst>
            <pc:docMk/>
            <pc:sldMasterMk cId="1439862702" sldId="2147483762"/>
            <pc:sldLayoutMk cId="458836235" sldId="2147483772"/>
          </pc:sldLayoutMkLst>
        </pc:sldLayoutChg>
        <pc:sldLayoutChg chg="setBg">
          <pc:chgData name="Erica Ceriotti" userId="b8ea46dc-7913-4961-bdd7-06ada39e96a7" providerId="ADAL" clId="{B6BB9E64-8AA1-4539-8E85-C96DF040DCCB}" dt="2021-01-27T14:49:17.588" v="527"/>
          <pc:sldLayoutMkLst>
            <pc:docMk/>
            <pc:sldMasterMk cId="1439862702" sldId="2147483762"/>
            <pc:sldLayoutMk cId="1779603369" sldId="2147483773"/>
          </pc:sldLayoutMkLst>
        </pc:sldLayoutChg>
      </pc:sldMasterChg>
      <pc:sldMasterChg chg="setBg modSldLayout">
        <pc:chgData name="Erica Ceriotti" userId="b8ea46dc-7913-4961-bdd7-06ada39e96a7" providerId="ADAL" clId="{B6BB9E64-8AA1-4539-8E85-C96DF040DCCB}" dt="2021-01-27T14:51:14.988" v="536"/>
        <pc:sldMasterMkLst>
          <pc:docMk/>
          <pc:sldMasterMk cId="2019167150" sldId="2147483774"/>
        </pc:sldMasterMkLst>
        <pc:sldLayoutChg chg="setBg">
          <pc:chgData name="Erica Ceriotti" userId="b8ea46dc-7913-4961-bdd7-06ada39e96a7" providerId="ADAL" clId="{B6BB9E64-8AA1-4539-8E85-C96DF040DCCB}" dt="2021-01-27T14:51:14.988" v="536"/>
          <pc:sldLayoutMkLst>
            <pc:docMk/>
            <pc:sldMasterMk cId="2019167150" sldId="2147483774"/>
            <pc:sldLayoutMk cId="1383448384" sldId="2147483775"/>
          </pc:sldLayoutMkLst>
        </pc:sldLayoutChg>
        <pc:sldLayoutChg chg="setBg">
          <pc:chgData name="Erica Ceriotti" userId="b8ea46dc-7913-4961-bdd7-06ada39e96a7" providerId="ADAL" clId="{B6BB9E64-8AA1-4539-8E85-C96DF040DCCB}" dt="2021-01-27T14:51:14.988" v="536"/>
          <pc:sldLayoutMkLst>
            <pc:docMk/>
            <pc:sldMasterMk cId="2019167150" sldId="2147483774"/>
            <pc:sldLayoutMk cId="1424778325" sldId="2147483776"/>
          </pc:sldLayoutMkLst>
        </pc:sldLayoutChg>
        <pc:sldLayoutChg chg="setBg">
          <pc:chgData name="Erica Ceriotti" userId="b8ea46dc-7913-4961-bdd7-06ada39e96a7" providerId="ADAL" clId="{B6BB9E64-8AA1-4539-8E85-C96DF040DCCB}" dt="2021-01-27T14:51:14.988" v="536"/>
          <pc:sldLayoutMkLst>
            <pc:docMk/>
            <pc:sldMasterMk cId="2019167150" sldId="2147483774"/>
            <pc:sldLayoutMk cId="841322364" sldId="2147483777"/>
          </pc:sldLayoutMkLst>
        </pc:sldLayoutChg>
        <pc:sldLayoutChg chg="setBg">
          <pc:chgData name="Erica Ceriotti" userId="b8ea46dc-7913-4961-bdd7-06ada39e96a7" providerId="ADAL" clId="{B6BB9E64-8AA1-4539-8E85-C96DF040DCCB}" dt="2021-01-27T14:51:14.988" v="536"/>
          <pc:sldLayoutMkLst>
            <pc:docMk/>
            <pc:sldMasterMk cId="2019167150" sldId="2147483774"/>
            <pc:sldLayoutMk cId="2600561942" sldId="2147483778"/>
          </pc:sldLayoutMkLst>
        </pc:sldLayoutChg>
        <pc:sldLayoutChg chg="setBg">
          <pc:chgData name="Erica Ceriotti" userId="b8ea46dc-7913-4961-bdd7-06ada39e96a7" providerId="ADAL" clId="{B6BB9E64-8AA1-4539-8E85-C96DF040DCCB}" dt="2021-01-27T14:51:14.988" v="536"/>
          <pc:sldLayoutMkLst>
            <pc:docMk/>
            <pc:sldMasterMk cId="2019167150" sldId="2147483774"/>
            <pc:sldLayoutMk cId="4000264342" sldId="2147483779"/>
          </pc:sldLayoutMkLst>
        </pc:sldLayoutChg>
        <pc:sldLayoutChg chg="setBg">
          <pc:chgData name="Erica Ceriotti" userId="b8ea46dc-7913-4961-bdd7-06ada39e96a7" providerId="ADAL" clId="{B6BB9E64-8AA1-4539-8E85-C96DF040DCCB}" dt="2021-01-27T14:51:14.988" v="536"/>
          <pc:sldLayoutMkLst>
            <pc:docMk/>
            <pc:sldMasterMk cId="2019167150" sldId="2147483774"/>
            <pc:sldLayoutMk cId="981877724" sldId="2147483780"/>
          </pc:sldLayoutMkLst>
        </pc:sldLayoutChg>
        <pc:sldLayoutChg chg="setBg">
          <pc:chgData name="Erica Ceriotti" userId="b8ea46dc-7913-4961-bdd7-06ada39e96a7" providerId="ADAL" clId="{B6BB9E64-8AA1-4539-8E85-C96DF040DCCB}" dt="2021-01-27T14:51:14.988" v="536"/>
          <pc:sldLayoutMkLst>
            <pc:docMk/>
            <pc:sldMasterMk cId="2019167150" sldId="2147483774"/>
            <pc:sldLayoutMk cId="2451264459" sldId="2147483781"/>
          </pc:sldLayoutMkLst>
        </pc:sldLayoutChg>
        <pc:sldLayoutChg chg="setBg">
          <pc:chgData name="Erica Ceriotti" userId="b8ea46dc-7913-4961-bdd7-06ada39e96a7" providerId="ADAL" clId="{B6BB9E64-8AA1-4539-8E85-C96DF040DCCB}" dt="2021-01-27T14:51:14.988" v="536"/>
          <pc:sldLayoutMkLst>
            <pc:docMk/>
            <pc:sldMasterMk cId="2019167150" sldId="2147483774"/>
            <pc:sldLayoutMk cId="1512636166" sldId="2147483782"/>
          </pc:sldLayoutMkLst>
        </pc:sldLayoutChg>
        <pc:sldLayoutChg chg="setBg">
          <pc:chgData name="Erica Ceriotti" userId="b8ea46dc-7913-4961-bdd7-06ada39e96a7" providerId="ADAL" clId="{B6BB9E64-8AA1-4539-8E85-C96DF040DCCB}" dt="2021-01-27T14:51:14.988" v="536"/>
          <pc:sldLayoutMkLst>
            <pc:docMk/>
            <pc:sldMasterMk cId="2019167150" sldId="2147483774"/>
            <pc:sldLayoutMk cId="899835830" sldId="2147483783"/>
          </pc:sldLayoutMkLst>
        </pc:sldLayoutChg>
        <pc:sldLayoutChg chg="setBg">
          <pc:chgData name="Erica Ceriotti" userId="b8ea46dc-7913-4961-bdd7-06ada39e96a7" providerId="ADAL" clId="{B6BB9E64-8AA1-4539-8E85-C96DF040DCCB}" dt="2021-01-27T14:51:14.988" v="536"/>
          <pc:sldLayoutMkLst>
            <pc:docMk/>
            <pc:sldMasterMk cId="2019167150" sldId="2147483774"/>
            <pc:sldLayoutMk cId="3702631283" sldId="2147483784"/>
          </pc:sldLayoutMkLst>
        </pc:sldLayoutChg>
        <pc:sldLayoutChg chg="setBg">
          <pc:chgData name="Erica Ceriotti" userId="b8ea46dc-7913-4961-bdd7-06ada39e96a7" providerId="ADAL" clId="{B6BB9E64-8AA1-4539-8E85-C96DF040DCCB}" dt="2021-01-27T14:51:14.988" v="536"/>
          <pc:sldLayoutMkLst>
            <pc:docMk/>
            <pc:sldMasterMk cId="2019167150" sldId="2147483774"/>
            <pc:sldLayoutMk cId="3137664561" sldId="2147483785"/>
          </pc:sldLayoutMkLst>
        </pc:sldLayoutChg>
      </pc:sldMasterChg>
      <pc:sldMasterChg chg="setBg modSldLayout">
        <pc:chgData name="Erica Ceriotti" userId="b8ea46dc-7913-4961-bdd7-06ada39e96a7" providerId="ADAL" clId="{B6BB9E64-8AA1-4539-8E85-C96DF040DCCB}" dt="2021-01-27T14:51:49.416" v="539"/>
        <pc:sldMasterMkLst>
          <pc:docMk/>
          <pc:sldMasterMk cId="2137448431" sldId="2147483786"/>
        </pc:sldMasterMkLst>
        <pc:sldLayoutChg chg="setBg">
          <pc:chgData name="Erica Ceriotti" userId="b8ea46dc-7913-4961-bdd7-06ada39e96a7" providerId="ADAL" clId="{B6BB9E64-8AA1-4539-8E85-C96DF040DCCB}" dt="2021-01-27T14:51:49.416" v="539"/>
          <pc:sldLayoutMkLst>
            <pc:docMk/>
            <pc:sldMasterMk cId="2137448431" sldId="2147483786"/>
            <pc:sldLayoutMk cId="1222384063" sldId="2147483787"/>
          </pc:sldLayoutMkLst>
        </pc:sldLayoutChg>
        <pc:sldLayoutChg chg="setBg">
          <pc:chgData name="Erica Ceriotti" userId="b8ea46dc-7913-4961-bdd7-06ada39e96a7" providerId="ADAL" clId="{B6BB9E64-8AA1-4539-8E85-C96DF040DCCB}" dt="2021-01-27T14:51:49.416" v="539"/>
          <pc:sldLayoutMkLst>
            <pc:docMk/>
            <pc:sldMasterMk cId="2137448431" sldId="2147483786"/>
            <pc:sldLayoutMk cId="67068676" sldId="2147483788"/>
          </pc:sldLayoutMkLst>
        </pc:sldLayoutChg>
        <pc:sldLayoutChg chg="setBg">
          <pc:chgData name="Erica Ceriotti" userId="b8ea46dc-7913-4961-bdd7-06ada39e96a7" providerId="ADAL" clId="{B6BB9E64-8AA1-4539-8E85-C96DF040DCCB}" dt="2021-01-27T14:51:49.416" v="539"/>
          <pc:sldLayoutMkLst>
            <pc:docMk/>
            <pc:sldMasterMk cId="2137448431" sldId="2147483786"/>
            <pc:sldLayoutMk cId="3321916619" sldId="2147483789"/>
          </pc:sldLayoutMkLst>
        </pc:sldLayoutChg>
        <pc:sldLayoutChg chg="setBg">
          <pc:chgData name="Erica Ceriotti" userId="b8ea46dc-7913-4961-bdd7-06ada39e96a7" providerId="ADAL" clId="{B6BB9E64-8AA1-4539-8E85-C96DF040DCCB}" dt="2021-01-27T14:51:49.416" v="539"/>
          <pc:sldLayoutMkLst>
            <pc:docMk/>
            <pc:sldMasterMk cId="2137448431" sldId="2147483786"/>
            <pc:sldLayoutMk cId="733359854" sldId="2147483790"/>
          </pc:sldLayoutMkLst>
        </pc:sldLayoutChg>
        <pc:sldLayoutChg chg="setBg">
          <pc:chgData name="Erica Ceriotti" userId="b8ea46dc-7913-4961-bdd7-06ada39e96a7" providerId="ADAL" clId="{B6BB9E64-8AA1-4539-8E85-C96DF040DCCB}" dt="2021-01-27T14:51:49.416" v="539"/>
          <pc:sldLayoutMkLst>
            <pc:docMk/>
            <pc:sldMasterMk cId="2137448431" sldId="2147483786"/>
            <pc:sldLayoutMk cId="1558185766" sldId="2147483791"/>
          </pc:sldLayoutMkLst>
        </pc:sldLayoutChg>
        <pc:sldLayoutChg chg="setBg">
          <pc:chgData name="Erica Ceriotti" userId="b8ea46dc-7913-4961-bdd7-06ada39e96a7" providerId="ADAL" clId="{B6BB9E64-8AA1-4539-8E85-C96DF040DCCB}" dt="2021-01-27T14:51:49.416" v="539"/>
          <pc:sldLayoutMkLst>
            <pc:docMk/>
            <pc:sldMasterMk cId="2137448431" sldId="2147483786"/>
            <pc:sldLayoutMk cId="249575877" sldId="2147483792"/>
          </pc:sldLayoutMkLst>
        </pc:sldLayoutChg>
        <pc:sldLayoutChg chg="setBg">
          <pc:chgData name="Erica Ceriotti" userId="b8ea46dc-7913-4961-bdd7-06ada39e96a7" providerId="ADAL" clId="{B6BB9E64-8AA1-4539-8E85-C96DF040DCCB}" dt="2021-01-27T14:51:49.416" v="539"/>
          <pc:sldLayoutMkLst>
            <pc:docMk/>
            <pc:sldMasterMk cId="2137448431" sldId="2147483786"/>
            <pc:sldLayoutMk cId="2737897208" sldId="2147483793"/>
          </pc:sldLayoutMkLst>
        </pc:sldLayoutChg>
        <pc:sldLayoutChg chg="setBg">
          <pc:chgData name="Erica Ceriotti" userId="b8ea46dc-7913-4961-bdd7-06ada39e96a7" providerId="ADAL" clId="{B6BB9E64-8AA1-4539-8E85-C96DF040DCCB}" dt="2021-01-27T14:51:49.416" v="539"/>
          <pc:sldLayoutMkLst>
            <pc:docMk/>
            <pc:sldMasterMk cId="2137448431" sldId="2147483786"/>
            <pc:sldLayoutMk cId="3240035109" sldId="2147483794"/>
          </pc:sldLayoutMkLst>
        </pc:sldLayoutChg>
        <pc:sldLayoutChg chg="setBg">
          <pc:chgData name="Erica Ceriotti" userId="b8ea46dc-7913-4961-bdd7-06ada39e96a7" providerId="ADAL" clId="{B6BB9E64-8AA1-4539-8E85-C96DF040DCCB}" dt="2021-01-27T14:51:49.416" v="539"/>
          <pc:sldLayoutMkLst>
            <pc:docMk/>
            <pc:sldMasterMk cId="2137448431" sldId="2147483786"/>
            <pc:sldLayoutMk cId="53191140" sldId="2147483795"/>
          </pc:sldLayoutMkLst>
        </pc:sldLayoutChg>
        <pc:sldLayoutChg chg="setBg">
          <pc:chgData name="Erica Ceriotti" userId="b8ea46dc-7913-4961-bdd7-06ada39e96a7" providerId="ADAL" clId="{B6BB9E64-8AA1-4539-8E85-C96DF040DCCB}" dt="2021-01-27T14:51:49.416" v="539"/>
          <pc:sldLayoutMkLst>
            <pc:docMk/>
            <pc:sldMasterMk cId="2137448431" sldId="2147483786"/>
            <pc:sldLayoutMk cId="4207562724" sldId="2147483796"/>
          </pc:sldLayoutMkLst>
        </pc:sldLayoutChg>
        <pc:sldLayoutChg chg="setBg">
          <pc:chgData name="Erica Ceriotti" userId="b8ea46dc-7913-4961-bdd7-06ada39e96a7" providerId="ADAL" clId="{B6BB9E64-8AA1-4539-8E85-C96DF040DCCB}" dt="2021-01-27T14:51:49.416" v="539"/>
          <pc:sldLayoutMkLst>
            <pc:docMk/>
            <pc:sldMasterMk cId="2137448431" sldId="2147483786"/>
            <pc:sldLayoutMk cId="3444345685" sldId="2147483797"/>
          </pc:sldLayoutMkLst>
        </pc:sldLayoutChg>
      </pc:sldMasterChg>
      <pc:sldMasterChg chg="setBg modSldLayout">
        <pc:chgData name="Erica Ceriotti" userId="b8ea46dc-7913-4961-bdd7-06ada39e96a7" providerId="ADAL" clId="{B6BB9E64-8AA1-4539-8E85-C96DF040DCCB}" dt="2021-01-27T15:02:36.228" v="689"/>
        <pc:sldMasterMkLst>
          <pc:docMk/>
          <pc:sldMasterMk cId="1198490027" sldId="2147483869"/>
        </pc:sldMasterMkLst>
        <pc:sldLayoutChg chg="setBg">
          <pc:chgData name="Erica Ceriotti" userId="b8ea46dc-7913-4961-bdd7-06ada39e96a7" providerId="ADAL" clId="{B6BB9E64-8AA1-4539-8E85-C96DF040DCCB}" dt="2021-01-27T15:02:36.228" v="689"/>
          <pc:sldLayoutMkLst>
            <pc:docMk/>
            <pc:sldMasterMk cId="1198490027" sldId="2147483869"/>
            <pc:sldLayoutMk cId="3657728102" sldId="2147483870"/>
          </pc:sldLayoutMkLst>
        </pc:sldLayoutChg>
        <pc:sldLayoutChg chg="setBg">
          <pc:chgData name="Erica Ceriotti" userId="b8ea46dc-7913-4961-bdd7-06ada39e96a7" providerId="ADAL" clId="{B6BB9E64-8AA1-4539-8E85-C96DF040DCCB}" dt="2021-01-27T15:02:36.228" v="689"/>
          <pc:sldLayoutMkLst>
            <pc:docMk/>
            <pc:sldMasterMk cId="1198490027" sldId="2147483869"/>
            <pc:sldLayoutMk cId="2780004591" sldId="2147483871"/>
          </pc:sldLayoutMkLst>
        </pc:sldLayoutChg>
        <pc:sldLayoutChg chg="setBg">
          <pc:chgData name="Erica Ceriotti" userId="b8ea46dc-7913-4961-bdd7-06ada39e96a7" providerId="ADAL" clId="{B6BB9E64-8AA1-4539-8E85-C96DF040DCCB}" dt="2021-01-27T15:02:36.228" v="689"/>
          <pc:sldLayoutMkLst>
            <pc:docMk/>
            <pc:sldMasterMk cId="1198490027" sldId="2147483869"/>
            <pc:sldLayoutMk cId="853674062" sldId="2147483872"/>
          </pc:sldLayoutMkLst>
        </pc:sldLayoutChg>
        <pc:sldLayoutChg chg="setBg">
          <pc:chgData name="Erica Ceriotti" userId="b8ea46dc-7913-4961-bdd7-06ada39e96a7" providerId="ADAL" clId="{B6BB9E64-8AA1-4539-8E85-C96DF040DCCB}" dt="2021-01-27T15:02:36.228" v="689"/>
          <pc:sldLayoutMkLst>
            <pc:docMk/>
            <pc:sldMasterMk cId="1198490027" sldId="2147483869"/>
            <pc:sldLayoutMk cId="3719972125" sldId="2147483873"/>
          </pc:sldLayoutMkLst>
        </pc:sldLayoutChg>
        <pc:sldLayoutChg chg="setBg">
          <pc:chgData name="Erica Ceriotti" userId="b8ea46dc-7913-4961-bdd7-06ada39e96a7" providerId="ADAL" clId="{B6BB9E64-8AA1-4539-8E85-C96DF040DCCB}" dt="2021-01-27T15:02:36.228" v="689"/>
          <pc:sldLayoutMkLst>
            <pc:docMk/>
            <pc:sldMasterMk cId="1198490027" sldId="2147483869"/>
            <pc:sldLayoutMk cId="2038656318" sldId="2147483874"/>
          </pc:sldLayoutMkLst>
        </pc:sldLayoutChg>
        <pc:sldLayoutChg chg="setBg">
          <pc:chgData name="Erica Ceriotti" userId="b8ea46dc-7913-4961-bdd7-06ada39e96a7" providerId="ADAL" clId="{B6BB9E64-8AA1-4539-8E85-C96DF040DCCB}" dt="2021-01-27T15:02:36.228" v="689"/>
          <pc:sldLayoutMkLst>
            <pc:docMk/>
            <pc:sldMasterMk cId="1198490027" sldId="2147483869"/>
            <pc:sldLayoutMk cId="2714764497" sldId="2147483875"/>
          </pc:sldLayoutMkLst>
        </pc:sldLayoutChg>
        <pc:sldLayoutChg chg="setBg">
          <pc:chgData name="Erica Ceriotti" userId="b8ea46dc-7913-4961-bdd7-06ada39e96a7" providerId="ADAL" clId="{B6BB9E64-8AA1-4539-8E85-C96DF040DCCB}" dt="2021-01-27T15:02:36.228" v="689"/>
          <pc:sldLayoutMkLst>
            <pc:docMk/>
            <pc:sldMasterMk cId="1198490027" sldId="2147483869"/>
            <pc:sldLayoutMk cId="1004129485" sldId="2147483876"/>
          </pc:sldLayoutMkLst>
        </pc:sldLayoutChg>
        <pc:sldLayoutChg chg="setBg">
          <pc:chgData name="Erica Ceriotti" userId="b8ea46dc-7913-4961-bdd7-06ada39e96a7" providerId="ADAL" clId="{B6BB9E64-8AA1-4539-8E85-C96DF040DCCB}" dt="2021-01-27T15:02:36.228" v="689"/>
          <pc:sldLayoutMkLst>
            <pc:docMk/>
            <pc:sldMasterMk cId="1198490027" sldId="2147483869"/>
            <pc:sldLayoutMk cId="3503309761" sldId="2147483877"/>
          </pc:sldLayoutMkLst>
        </pc:sldLayoutChg>
        <pc:sldLayoutChg chg="setBg">
          <pc:chgData name="Erica Ceriotti" userId="b8ea46dc-7913-4961-bdd7-06ada39e96a7" providerId="ADAL" clId="{B6BB9E64-8AA1-4539-8E85-C96DF040DCCB}" dt="2021-01-27T15:02:36.228" v="689"/>
          <pc:sldLayoutMkLst>
            <pc:docMk/>
            <pc:sldMasterMk cId="1198490027" sldId="2147483869"/>
            <pc:sldLayoutMk cId="157364786" sldId="2147483878"/>
          </pc:sldLayoutMkLst>
        </pc:sldLayoutChg>
        <pc:sldLayoutChg chg="setBg">
          <pc:chgData name="Erica Ceriotti" userId="b8ea46dc-7913-4961-bdd7-06ada39e96a7" providerId="ADAL" clId="{B6BB9E64-8AA1-4539-8E85-C96DF040DCCB}" dt="2021-01-27T15:02:36.228" v="689"/>
          <pc:sldLayoutMkLst>
            <pc:docMk/>
            <pc:sldMasterMk cId="1198490027" sldId="2147483869"/>
            <pc:sldLayoutMk cId="1637389515" sldId="2147483879"/>
          </pc:sldLayoutMkLst>
        </pc:sldLayoutChg>
        <pc:sldLayoutChg chg="setBg">
          <pc:chgData name="Erica Ceriotti" userId="b8ea46dc-7913-4961-bdd7-06ada39e96a7" providerId="ADAL" clId="{B6BB9E64-8AA1-4539-8E85-C96DF040DCCB}" dt="2021-01-27T15:02:36.228" v="689"/>
          <pc:sldLayoutMkLst>
            <pc:docMk/>
            <pc:sldMasterMk cId="1198490027" sldId="2147483869"/>
            <pc:sldLayoutMk cId="3915259031" sldId="2147483880"/>
          </pc:sldLayoutMkLst>
        </pc:sldLayoutChg>
      </pc:sldMasterChg>
      <pc:sldMasterChg chg="setBg modSldLayout">
        <pc:chgData name="Erica Ceriotti" userId="b8ea46dc-7913-4961-bdd7-06ada39e96a7" providerId="ADAL" clId="{B6BB9E64-8AA1-4539-8E85-C96DF040DCCB}" dt="2021-01-27T15:10:07.936" v="1724"/>
        <pc:sldMasterMkLst>
          <pc:docMk/>
          <pc:sldMasterMk cId="3762413771" sldId="2147483899"/>
        </pc:sldMasterMkLst>
        <pc:sldLayoutChg chg="setBg">
          <pc:chgData name="Erica Ceriotti" userId="b8ea46dc-7913-4961-bdd7-06ada39e96a7" providerId="ADAL" clId="{B6BB9E64-8AA1-4539-8E85-C96DF040DCCB}" dt="2021-01-27T15:10:07.936" v="1724"/>
          <pc:sldLayoutMkLst>
            <pc:docMk/>
            <pc:sldMasterMk cId="3762413771" sldId="2147483899"/>
            <pc:sldLayoutMk cId="806512887" sldId="2147483900"/>
          </pc:sldLayoutMkLst>
        </pc:sldLayoutChg>
        <pc:sldLayoutChg chg="setBg">
          <pc:chgData name="Erica Ceriotti" userId="b8ea46dc-7913-4961-bdd7-06ada39e96a7" providerId="ADAL" clId="{B6BB9E64-8AA1-4539-8E85-C96DF040DCCB}" dt="2021-01-27T15:10:07.936" v="1724"/>
          <pc:sldLayoutMkLst>
            <pc:docMk/>
            <pc:sldMasterMk cId="3762413771" sldId="2147483899"/>
            <pc:sldLayoutMk cId="2683182134" sldId="2147483901"/>
          </pc:sldLayoutMkLst>
        </pc:sldLayoutChg>
        <pc:sldLayoutChg chg="setBg">
          <pc:chgData name="Erica Ceriotti" userId="b8ea46dc-7913-4961-bdd7-06ada39e96a7" providerId="ADAL" clId="{B6BB9E64-8AA1-4539-8E85-C96DF040DCCB}" dt="2021-01-27T15:10:07.936" v="1724"/>
          <pc:sldLayoutMkLst>
            <pc:docMk/>
            <pc:sldMasterMk cId="3762413771" sldId="2147483899"/>
            <pc:sldLayoutMk cId="2208916148" sldId="2147483902"/>
          </pc:sldLayoutMkLst>
        </pc:sldLayoutChg>
        <pc:sldLayoutChg chg="setBg">
          <pc:chgData name="Erica Ceriotti" userId="b8ea46dc-7913-4961-bdd7-06ada39e96a7" providerId="ADAL" clId="{B6BB9E64-8AA1-4539-8E85-C96DF040DCCB}" dt="2021-01-27T15:10:07.936" v="1724"/>
          <pc:sldLayoutMkLst>
            <pc:docMk/>
            <pc:sldMasterMk cId="3762413771" sldId="2147483899"/>
            <pc:sldLayoutMk cId="208879562" sldId="2147483903"/>
          </pc:sldLayoutMkLst>
        </pc:sldLayoutChg>
        <pc:sldLayoutChg chg="setBg">
          <pc:chgData name="Erica Ceriotti" userId="b8ea46dc-7913-4961-bdd7-06ada39e96a7" providerId="ADAL" clId="{B6BB9E64-8AA1-4539-8E85-C96DF040DCCB}" dt="2021-01-27T15:10:07.936" v="1724"/>
          <pc:sldLayoutMkLst>
            <pc:docMk/>
            <pc:sldMasterMk cId="3762413771" sldId="2147483899"/>
            <pc:sldLayoutMk cId="2636636993" sldId="2147483904"/>
          </pc:sldLayoutMkLst>
        </pc:sldLayoutChg>
        <pc:sldLayoutChg chg="setBg">
          <pc:chgData name="Erica Ceriotti" userId="b8ea46dc-7913-4961-bdd7-06ada39e96a7" providerId="ADAL" clId="{B6BB9E64-8AA1-4539-8E85-C96DF040DCCB}" dt="2021-01-27T15:10:07.936" v="1724"/>
          <pc:sldLayoutMkLst>
            <pc:docMk/>
            <pc:sldMasterMk cId="3762413771" sldId="2147483899"/>
            <pc:sldLayoutMk cId="1263727538" sldId="2147483905"/>
          </pc:sldLayoutMkLst>
        </pc:sldLayoutChg>
        <pc:sldLayoutChg chg="setBg">
          <pc:chgData name="Erica Ceriotti" userId="b8ea46dc-7913-4961-bdd7-06ada39e96a7" providerId="ADAL" clId="{B6BB9E64-8AA1-4539-8E85-C96DF040DCCB}" dt="2021-01-27T15:10:07.936" v="1724"/>
          <pc:sldLayoutMkLst>
            <pc:docMk/>
            <pc:sldMasterMk cId="3762413771" sldId="2147483899"/>
            <pc:sldLayoutMk cId="3566572763" sldId="2147483906"/>
          </pc:sldLayoutMkLst>
        </pc:sldLayoutChg>
        <pc:sldLayoutChg chg="setBg">
          <pc:chgData name="Erica Ceriotti" userId="b8ea46dc-7913-4961-bdd7-06ada39e96a7" providerId="ADAL" clId="{B6BB9E64-8AA1-4539-8E85-C96DF040DCCB}" dt="2021-01-27T15:10:07.936" v="1724"/>
          <pc:sldLayoutMkLst>
            <pc:docMk/>
            <pc:sldMasterMk cId="3762413771" sldId="2147483899"/>
            <pc:sldLayoutMk cId="1982935133" sldId="2147483907"/>
          </pc:sldLayoutMkLst>
        </pc:sldLayoutChg>
        <pc:sldLayoutChg chg="setBg">
          <pc:chgData name="Erica Ceriotti" userId="b8ea46dc-7913-4961-bdd7-06ada39e96a7" providerId="ADAL" clId="{B6BB9E64-8AA1-4539-8E85-C96DF040DCCB}" dt="2021-01-27T15:10:07.936" v="1724"/>
          <pc:sldLayoutMkLst>
            <pc:docMk/>
            <pc:sldMasterMk cId="3762413771" sldId="2147483899"/>
            <pc:sldLayoutMk cId="1678937530" sldId="2147483908"/>
          </pc:sldLayoutMkLst>
        </pc:sldLayoutChg>
        <pc:sldLayoutChg chg="setBg">
          <pc:chgData name="Erica Ceriotti" userId="b8ea46dc-7913-4961-bdd7-06ada39e96a7" providerId="ADAL" clId="{B6BB9E64-8AA1-4539-8E85-C96DF040DCCB}" dt="2021-01-27T15:10:07.936" v="1724"/>
          <pc:sldLayoutMkLst>
            <pc:docMk/>
            <pc:sldMasterMk cId="3762413771" sldId="2147483899"/>
            <pc:sldLayoutMk cId="2096997477" sldId="2147483909"/>
          </pc:sldLayoutMkLst>
        </pc:sldLayoutChg>
        <pc:sldLayoutChg chg="setBg">
          <pc:chgData name="Erica Ceriotti" userId="b8ea46dc-7913-4961-bdd7-06ada39e96a7" providerId="ADAL" clId="{B6BB9E64-8AA1-4539-8E85-C96DF040DCCB}" dt="2021-01-27T15:10:07.936" v="1724"/>
          <pc:sldLayoutMkLst>
            <pc:docMk/>
            <pc:sldMasterMk cId="3762413771" sldId="2147483899"/>
            <pc:sldLayoutMk cId="686599826" sldId="214748391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A70945-D00C-4C7A-97FF-24E4BFD063E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590875D-EBC9-483D-9E10-E8E13C8012B1}">
      <dgm:prSet/>
      <dgm:spPr/>
      <dgm:t>
        <a:bodyPr/>
        <a:lstStyle/>
        <a:p>
          <a:r>
            <a:rPr lang="en-US" b="1">
              <a:solidFill>
                <a:schemeClr val="tx1"/>
              </a:solidFill>
            </a:rPr>
            <a:t>Prospective e-Customer</a:t>
          </a:r>
          <a:r>
            <a:rPr lang="en-US">
              <a:solidFill>
                <a:schemeClr val="tx1"/>
              </a:solidFill>
            </a:rPr>
            <a:t>: A person who would like to use the application as customer </a:t>
          </a:r>
        </a:p>
      </dgm:t>
    </dgm:pt>
    <dgm:pt modelId="{40C43911-3D83-43CC-BA00-7A0DF6AA613E}" type="parTrans" cxnId="{246374BA-138C-4CDE-8478-8D901EE8EC41}">
      <dgm:prSet/>
      <dgm:spPr/>
      <dgm:t>
        <a:bodyPr/>
        <a:lstStyle/>
        <a:p>
          <a:endParaRPr lang="en-US"/>
        </a:p>
      </dgm:t>
    </dgm:pt>
    <dgm:pt modelId="{B409B43B-6B67-4274-BEE9-13067AA7BC85}" type="sibTrans" cxnId="{246374BA-138C-4CDE-8478-8D901EE8EC41}">
      <dgm:prSet/>
      <dgm:spPr/>
      <dgm:t>
        <a:bodyPr/>
        <a:lstStyle/>
        <a:p>
          <a:endParaRPr lang="en-US"/>
        </a:p>
      </dgm:t>
    </dgm:pt>
    <dgm:pt modelId="{74C18CF5-8D8D-48C9-BC09-3D18FA65E2C9}">
      <dgm:prSet/>
      <dgm:spPr/>
      <dgm:t>
        <a:bodyPr/>
        <a:lstStyle/>
        <a:p>
          <a:r>
            <a:rPr lang="en-US" b="1">
              <a:solidFill>
                <a:schemeClr val="tx1"/>
              </a:solidFill>
            </a:rPr>
            <a:t>Prospective Store Manager</a:t>
          </a:r>
          <a:r>
            <a:rPr lang="en-US">
              <a:solidFill>
                <a:schemeClr val="tx1"/>
              </a:solidFill>
            </a:rPr>
            <a:t>: A person who would like to register their store </a:t>
          </a:r>
        </a:p>
      </dgm:t>
    </dgm:pt>
    <dgm:pt modelId="{A76654C0-064D-4AD6-83A4-561D6D3484BC}" type="parTrans" cxnId="{1E39F895-A1D0-47EF-902A-4D255CA8CBE0}">
      <dgm:prSet/>
      <dgm:spPr/>
      <dgm:t>
        <a:bodyPr/>
        <a:lstStyle/>
        <a:p>
          <a:endParaRPr lang="en-US"/>
        </a:p>
      </dgm:t>
    </dgm:pt>
    <dgm:pt modelId="{BD22D21C-20E1-4534-BDD5-AF55F35811FB}" type="sibTrans" cxnId="{1E39F895-A1D0-47EF-902A-4D255CA8CBE0}">
      <dgm:prSet/>
      <dgm:spPr/>
      <dgm:t>
        <a:bodyPr/>
        <a:lstStyle/>
        <a:p>
          <a:endParaRPr lang="en-US"/>
        </a:p>
      </dgm:t>
    </dgm:pt>
    <dgm:pt modelId="{C7D2CED8-262B-4556-9165-DDA5EAF73BC3}">
      <dgm:prSet/>
      <dgm:spPr/>
      <dgm:t>
        <a:bodyPr/>
        <a:lstStyle/>
        <a:p>
          <a:r>
            <a:rPr lang="en-US" b="1">
              <a:solidFill>
                <a:schemeClr val="tx1"/>
              </a:solidFill>
            </a:rPr>
            <a:t>Physical Customer</a:t>
          </a:r>
          <a:r>
            <a:rPr lang="en-US">
              <a:solidFill>
                <a:schemeClr val="tx1"/>
              </a:solidFill>
            </a:rPr>
            <a:t>: A customer not registered to the application </a:t>
          </a:r>
        </a:p>
      </dgm:t>
    </dgm:pt>
    <dgm:pt modelId="{221D86AB-1734-4E70-9DEF-2242C992C36D}" type="parTrans" cxnId="{E55D80A2-ACE0-474F-AB19-9005FB14100F}">
      <dgm:prSet/>
      <dgm:spPr/>
      <dgm:t>
        <a:bodyPr/>
        <a:lstStyle/>
        <a:p>
          <a:endParaRPr lang="en-US"/>
        </a:p>
      </dgm:t>
    </dgm:pt>
    <dgm:pt modelId="{81ECF6A5-8582-43F3-869F-40D2ED79D770}" type="sibTrans" cxnId="{E55D80A2-ACE0-474F-AB19-9005FB14100F}">
      <dgm:prSet/>
      <dgm:spPr/>
      <dgm:t>
        <a:bodyPr/>
        <a:lstStyle/>
        <a:p>
          <a:endParaRPr lang="en-US"/>
        </a:p>
      </dgm:t>
    </dgm:pt>
    <dgm:pt modelId="{7A1A6EB9-D5A3-4BB3-BB1B-AABE5E494F72}">
      <dgm:prSet/>
      <dgm:spPr/>
      <dgm:t>
        <a:bodyPr/>
        <a:lstStyle/>
        <a:p>
          <a:r>
            <a:rPr lang="en-US" b="1">
              <a:solidFill>
                <a:schemeClr val="tx1"/>
              </a:solidFill>
            </a:rPr>
            <a:t>e-Customer</a:t>
          </a:r>
          <a:r>
            <a:rPr lang="en-US">
              <a:solidFill>
                <a:schemeClr val="tx1"/>
              </a:solidFill>
            </a:rPr>
            <a:t>: A customer using the application </a:t>
          </a:r>
        </a:p>
      </dgm:t>
    </dgm:pt>
    <dgm:pt modelId="{D856D666-0C82-4E23-9D6B-8F6964FB7CD9}" type="parTrans" cxnId="{6290E179-92B8-4043-8283-41ED6A51A19E}">
      <dgm:prSet/>
      <dgm:spPr/>
      <dgm:t>
        <a:bodyPr/>
        <a:lstStyle/>
        <a:p>
          <a:endParaRPr lang="en-US"/>
        </a:p>
      </dgm:t>
    </dgm:pt>
    <dgm:pt modelId="{86A1B027-741D-4216-B043-C42FAD5D6864}" type="sibTrans" cxnId="{6290E179-92B8-4043-8283-41ED6A51A19E}">
      <dgm:prSet/>
      <dgm:spPr/>
      <dgm:t>
        <a:bodyPr/>
        <a:lstStyle/>
        <a:p>
          <a:endParaRPr lang="en-US"/>
        </a:p>
      </dgm:t>
    </dgm:pt>
    <dgm:pt modelId="{1C71F81C-0175-400E-8DF8-9683AE4B53E1}">
      <dgm:prSet/>
      <dgm:spPr/>
      <dgm:t>
        <a:bodyPr/>
        <a:lstStyle/>
        <a:p>
          <a:r>
            <a:rPr lang="en-US" b="1">
              <a:solidFill>
                <a:schemeClr val="tx1"/>
              </a:solidFill>
            </a:rPr>
            <a:t>Store Manager</a:t>
          </a:r>
          <a:r>
            <a:rPr lang="en-US">
              <a:solidFill>
                <a:schemeClr val="tx1"/>
              </a:solidFill>
            </a:rPr>
            <a:t>: A user managing a store </a:t>
          </a:r>
        </a:p>
      </dgm:t>
    </dgm:pt>
    <dgm:pt modelId="{3EA935B6-6D93-43BB-BB7C-5D461C5582DA}" type="parTrans" cxnId="{F02F54EF-B82E-44CE-9429-4CC3FB2B4301}">
      <dgm:prSet/>
      <dgm:spPr/>
      <dgm:t>
        <a:bodyPr/>
        <a:lstStyle/>
        <a:p>
          <a:endParaRPr lang="en-US"/>
        </a:p>
      </dgm:t>
    </dgm:pt>
    <dgm:pt modelId="{5FFAE886-6709-4719-B259-1031974CCE81}" type="sibTrans" cxnId="{F02F54EF-B82E-44CE-9429-4CC3FB2B4301}">
      <dgm:prSet/>
      <dgm:spPr/>
      <dgm:t>
        <a:bodyPr/>
        <a:lstStyle/>
        <a:p>
          <a:endParaRPr lang="en-US"/>
        </a:p>
      </dgm:t>
    </dgm:pt>
    <dgm:pt modelId="{CDEB45C8-AD2F-4CEB-83B6-F3EF15B30B45}" type="pres">
      <dgm:prSet presAssocID="{CEA70945-D00C-4C7A-97FF-24E4BFD063EE}" presName="vert0" presStyleCnt="0">
        <dgm:presLayoutVars>
          <dgm:dir/>
          <dgm:animOne val="branch"/>
          <dgm:animLvl val="lvl"/>
        </dgm:presLayoutVars>
      </dgm:prSet>
      <dgm:spPr/>
    </dgm:pt>
    <dgm:pt modelId="{1714B0F8-EB5D-42E9-B72A-957A246B3B21}" type="pres">
      <dgm:prSet presAssocID="{E590875D-EBC9-483D-9E10-E8E13C8012B1}" presName="thickLine" presStyleLbl="alignNode1" presStyleIdx="0" presStyleCnt="5"/>
      <dgm:spPr/>
    </dgm:pt>
    <dgm:pt modelId="{97030E37-E5CB-474E-BC0F-D53699C872D7}" type="pres">
      <dgm:prSet presAssocID="{E590875D-EBC9-483D-9E10-E8E13C8012B1}" presName="horz1" presStyleCnt="0"/>
      <dgm:spPr/>
    </dgm:pt>
    <dgm:pt modelId="{09EDFE07-DC10-4594-BB96-1BDA6ABA1292}" type="pres">
      <dgm:prSet presAssocID="{E590875D-EBC9-483D-9E10-E8E13C8012B1}" presName="tx1" presStyleLbl="revTx" presStyleIdx="0" presStyleCnt="5"/>
      <dgm:spPr/>
    </dgm:pt>
    <dgm:pt modelId="{6FEBF172-287E-48EE-ACF5-3300C0B69371}" type="pres">
      <dgm:prSet presAssocID="{E590875D-EBC9-483D-9E10-E8E13C8012B1}" presName="vert1" presStyleCnt="0"/>
      <dgm:spPr/>
    </dgm:pt>
    <dgm:pt modelId="{B514DD66-C530-4963-A03D-E98D5BCB193E}" type="pres">
      <dgm:prSet presAssocID="{74C18CF5-8D8D-48C9-BC09-3D18FA65E2C9}" presName="thickLine" presStyleLbl="alignNode1" presStyleIdx="1" presStyleCnt="5"/>
      <dgm:spPr/>
    </dgm:pt>
    <dgm:pt modelId="{E39C38C3-AA0D-4CE2-89E1-8CA3D1B43739}" type="pres">
      <dgm:prSet presAssocID="{74C18CF5-8D8D-48C9-BC09-3D18FA65E2C9}" presName="horz1" presStyleCnt="0"/>
      <dgm:spPr/>
    </dgm:pt>
    <dgm:pt modelId="{8D734BA0-15F1-4E1F-9B73-40D9606919C0}" type="pres">
      <dgm:prSet presAssocID="{74C18CF5-8D8D-48C9-BC09-3D18FA65E2C9}" presName="tx1" presStyleLbl="revTx" presStyleIdx="1" presStyleCnt="5"/>
      <dgm:spPr/>
    </dgm:pt>
    <dgm:pt modelId="{6A59A6D8-E737-4B1B-9D49-66B8090FB38C}" type="pres">
      <dgm:prSet presAssocID="{74C18CF5-8D8D-48C9-BC09-3D18FA65E2C9}" presName="vert1" presStyleCnt="0"/>
      <dgm:spPr/>
    </dgm:pt>
    <dgm:pt modelId="{F82527A0-5E6E-4BF4-A27E-292902FC5891}" type="pres">
      <dgm:prSet presAssocID="{C7D2CED8-262B-4556-9165-DDA5EAF73BC3}" presName="thickLine" presStyleLbl="alignNode1" presStyleIdx="2" presStyleCnt="5"/>
      <dgm:spPr/>
    </dgm:pt>
    <dgm:pt modelId="{A2AE3BC2-069F-4FE5-85F8-6AFD9C06AFAA}" type="pres">
      <dgm:prSet presAssocID="{C7D2CED8-262B-4556-9165-DDA5EAF73BC3}" presName="horz1" presStyleCnt="0"/>
      <dgm:spPr/>
    </dgm:pt>
    <dgm:pt modelId="{6F9C5C94-E842-4CC5-A935-5664731405AD}" type="pres">
      <dgm:prSet presAssocID="{C7D2CED8-262B-4556-9165-DDA5EAF73BC3}" presName="tx1" presStyleLbl="revTx" presStyleIdx="2" presStyleCnt="5" custLinFactNeighborY="-4472"/>
      <dgm:spPr/>
    </dgm:pt>
    <dgm:pt modelId="{7E1E42D7-5DDA-4CF4-B805-1135B15A2D0A}" type="pres">
      <dgm:prSet presAssocID="{C7D2CED8-262B-4556-9165-DDA5EAF73BC3}" presName="vert1" presStyleCnt="0"/>
      <dgm:spPr/>
    </dgm:pt>
    <dgm:pt modelId="{2657AC83-A40A-4639-9D4D-2391F496E92E}" type="pres">
      <dgm:prSet presAssocID="{7A1A6EB9-D5A3-4BB3-BB1B-AABE5E494F72}" presName="thickLine" presStyleLbl="alignNode1" presStyleIdx="3" presStyleCnt="5"/>
      <dgm:spPr/>
    </dgm:pt>
    <dgm:pt modelId="{7EBEBA01-3992-4AFA-B6F4-3CD259EC4C06}" type="pres">
      <dgm:prSet presAssocID="{7A1A6EB9-D5A3-4BB3-BB1B-AABE5E494F72}" presName="horz1" presStyleCnt="0"/>
      <dgm:spPr/>
    </dgm:pt>
    <dgm:pt modelId="{05137ADF-5934-4B26-B552-6929B498D5B7}" type="pres">
      <dgm:prSet presAssocID="{7A1A6EB9-D5A3-4BB3-BB1B-AABE5E494F72}" presName="tx1" presStyleLbl="revTx" presStyleIdx="3" presStyleCnt="5"/>
      <dgm:spPr/>
    </dgm:pt>
    <dgm:pt modelId="{1B34F8F6-60F9-49A3-AFE2-98E4580D5944}" type="pres">
      <dgm:prSet presAssocID="{7A1A6EB9-D5A3-4BB3-BB1B-AABE5E494F72}" presName="vert1" presStyleCnt="0"/>
      <dgm:spPr/>
    </dgm:pt>
    <dgm:pt modelId="{D5E60561-253C-42F9-B8B8-445C2D035E2B}" type="pres">
      <dgm:prSet presAssocID="{1C71F81C-0175-400E-8DF8-9683AE4B53E1}" presName="thickLine" presStyleLbl="alignNode1" presStyleIdx="4" presStyleCnt="5"/>
      <dgm:spPr/>
    </dgm:pt>
    <dgm:pt modelId="{45606D75-D176-4255-9FD5-43A4A3B613E9}" type="pres">
      <dgm:prSet presAssocID="{1C71F81C-0175-400E-8DF8-9683AE4B53E1}" presName="horz1" presStyleCnt="0"/>
      <dgm:spPr/>
    </dgm:pt>
    <dgm:pt modelId="{0D717881-5924-4578-91B4-3FD12605A72C}" type="pres">
      <dgm:prSet presAssocID="{1C71F81C-0175-400E-8DF8-9683AE4B53E1}" presName="tx1" presStyleLbl="revTx" presStyleIdx="4" presStyleCnt="5"/>
      <dgm:spPr/>
    </dgm:pt>
    <dgm:pt modelId="{6B490F11-317C-4D20-ABBA-C176D809CBED}" type="pres">
      <dgm:prSet presAssocID="{1C71F81C-0175-400E-8DF8-9683AE4B53E1}" presName="vert1" presStyleCnt="0"/>
      <dgm:spPr/>
    </dgm:pt>
  </dgm:ptLst>
  <dgm:cxnLst>
    <dgm:cxn modelId="{270C241F-3D0F-4DF1-A631-D201BC47342C}" type="presOf" srcId="{1C71F81C-0175-400E-8DF8-9683AE4B53E1}" destId="{0D717881-5924-4578-91B4-3FD12605A72C}" srcOrd="0" destOrd="0" presId="urn:microsoft.com/office/officeart/2008/layout/LinedList"/>
    <dgm:cxn modelId="{6290E179-92B8-4043-8283-41ED6A51A19E}" srcId="{CEA70945-D00C-4C7A-97FF-24E4BFD063EE}" destId="{7A1A6EB9-D5A3-4BB3-BB1B-AABE5E494F72}" srcOrd="3" destOrd="0" parTransId="{D856D666-0C82-4E23-9D6B-8F6964FB7CD9}" sibTransId="{86A1B027-741D-4216-B043-C42FAD5D6864}"/>
    <dgm:cxn modelId="{26A8E67B-A273-4DB2-91CF-6D9BDE0EECAD}" type="presOf" srcId="{E590875D-EBC9-483D-9E10-E8E13C8012B1}" destId="{09EDFE07-DC10-4594-BB96-1BDA6ABA1292}" srcOrd="0" destOrd="0" presId="urn:microsoft.com/office/officeart/2008/layout/LinedList"/>
    <dgm:cxn modelId="{1E39F895-A1D0-47EF-902A-4D255CA8CBE0}" srcId="{CEA70945-D00C-4C7A-97FF-24E4BFD063EE}" destId="{74C18CF5-8D8D-48C9-BC09-3D18FA65E2C9}" srcOrd="1" destOrd="0" parTransId="{A76654C0-064D-4AD6-83A4-561D6D3484BC}" sibTransId="{BD22D21C-20E1-4534-BDD5-AF55F35811FB}"/>
    <dgm:cxn modelId="{E55D80A2-ACE0-474F-AB19-9005FB14100F}" srcId="{CEA70945-D00C-4C7A-97FF-24E4BFD063EE}" destId="{C7D2CED8-262B-4556-9165-DDA5EAF73BC3}" srcOrd="2" destOrd="0" parTransId="{221D86AB-1734-4E70-9DEF-2242C992C36D}" sibTransId="{81ECF6A5-8582-43F3-869F-40D2ED79D770}"/>
    <dgm:cxn modelId="{8C063FB1-242A-4F84-A11C-7B5A5DBA917A}" type="presOf" srcId="{7A1A6EB9-D5A3-4BB3-BB1B-AABE5E494F72}" destId="{05137ADF-5934-4B26-B552-6929B498D5B7}" srcOrd="0" destOrd="0" presId="urn:microsoft.com/office/officeart/2008/layout/LinedList"/>
    <dgm:cxn modelId="{246374BA-138C-4CDE-8478-8D901EE8EC41}" srcId="{CEA70945-D00C-4C7A-97FF-24E4BFD063EE}" destId="{E590875D-EBC9-483D-9E10-E8E13C8012B1}" srcOrd="0" destOrd="0" parTransId="{40C43911-3D83-43CC-BA00-7A0DF6AA613E}" sibTransId="{B409B43B-6B67-4274-BEE9-13067AA7BC85}"/>
    <dgm:cxn modelId="{CF53A6CC-6D96-46B2-8CFC-7482330D5217}" type="presOf" srcId="{C7D2CED8-262B-4556-9165-DDA5EAF73BC3}" destId="{6F9C5C94-E842-4CC5-A935-5664731405AD}" srcOrd="0" destOrd="0" presId="urn:microsoft.com/office/officeart/2008/layout/LinedList"/>
    <dgm:cxn modelId="{2679DBCC-BD8B-4FCE-9E44-973B5C31340B}" type="presOf" srcId="{74C18CF5-8D8D-48C9-BC09-3D18FA65E2C9}" destId="{8D734BA0-15F1-4E1F-9B73-40D9606919C0}" srcOrd="0" destOrd="0" presId="urn:microsoft.com/office/officeart/2008/layout/LinedList"/>
    <dgm:cxn modelId="{F02F54EF-B82E-44CE-9429-4CC3FB2B4301}" srcId="{CEA70945-D00C-4C7A-97FF-24E4BFD063EE}" destId="{1C71F81C-0175-400E-8DF8-9683AE4B53E1}" srcOrd="4" destOrd="0" parTransId="{3EA935B6-6D93-43BB-BB7C-5D461C5582DA}" sibTransId="{5FFAE886-6709-4719-B259-1031974CCE81}"/>
    <dgm:cxn modelId="{97A743F8-CD5E-4D3A-A228-13386702600F}" type="presOf" srcId="{CEA70945-D00C-4C7A-97FF-24E4BFD063EE}" destId="{CDEB45C8-AD2F-4CEB-83B6-F3EF15B30B45}" srcOrd="0" destOrd="0" presId="urn:microsoft.com/office/officeart/2008/layout/LinedList"/>
    <dgm:cxn modelId="{26AC67E6-D964-4938-94F9-F76A8B3798E1}" type="presParOf" srcId="{CDEB45C8-AD2F-4CEB-83B6-F3EF15B30B45}" destId="{1714B0F8-EB5D-42E9-B72A-957A246B3B21}" srcOrd="0" destOrd="0" presId="urn:microsoft.com/office/officeart/2008/layout/LinedList"/>
    <dgm:cxn modelId="{379E8D10-8E1B-44BE-8014-C86964D1176F}" type="presParOf" srcId="{CDEB45C8-AD2F-4CEB-83B6-F3EF15B30B45}" destId="{97030E37-E5CB-474E-BC0F-D53699C872D7}" srcOrd="1" destOrd="0" presId="urn:microsoft.com/office/officeart/2008/layout/LinedList"/>
    <dgm:cxn modelId="{B96691EC-12B4-47BF-9FE6-239CDC34247D}" type="presParOf" srcId="{97030E37-E5CB-474E-BC0F-D53699C872D7}" destId="{09EDFE07-DC10-4594-BB96-1BDA6ABA1292}" srcOrd="0" destOrd="0" presId="urn:microsoft.com/office/officeart/2008/layout/LinedList"/>
    <dgm:cxn modelId="{8EAA3232-87EA-49E4-9896-0C6E2A11FD58}" type="presParOf" srcId="{97030E37-E5CB-474E-BC0F-D53699C872D7}" destId="{6FEBF172-287E-48EE-ACF5-3300C0B69371}" srcOrd="1" destOrd="0" presId="urn:microsoft.com/office/officeart/2008/layout/LinedList"/>
    <dgm:cxn modelId="{24BEA359-CF7F-4CFD-9204-4AF829079850}" type="presParOf" srcId="{CDEB45C8-AD2F-4CEB-83B6-F3EF15B30B45}" destId="{B514DD66-C530-4963-A03D-E98D5BCB193E}" srcOrd="2" destOrd="0" presId="urn:microsoft.com/office/officeart/2008/layout/LinedList"/>
    <dgm:cxn modelId="{5FF7E3E4-BAEC-4396-A5F4-D4AB990DA723}" type="presParOf" srcId="{CDEB45C8-AD2F-4CEB-83B6-F3EF15B30B45}" destId="{E39C38C3-AA0D-4CE2-89E1-8CA3D1B43739}" srcOrd="3" destOrd="0" presId="urn:microsoft.com/office/officeart/2008/layout/LinedList"/>
    <dgm:cxn modelId="{6F6BF176-4BC2-4A80-A44B-E129E6CCE05B}" type="presParOf" srcId="{E39C38C3-AA0D-4CE2-89E1-8CA3D1B43739}" destId="{8D734BA0-15F1-4E1F-9B73-40D9606919C0}" srcOrd="0" destOrd="0" presId="urn:microsoft.com/office/officeart/2008/layout/LinedList"/>
    <dgm:cxn modelId="{97F87479-7305-49B1-AF09-E588E284F4B0}" type="presParOf" srcId="{E39C38C3-AA0D-4CE2-89E1-8CA3D1B43739}" destId="{6A59A6D8-E737-4B1B-9D49-66B8090FB38C}" srcOrd="1" destOrd="0" presId="urn:microsoft.com/office/officeart/2008/layout/LinedList"/>
    <dgm:cxn modelId="{C5FB4AA8-DDC9-459E-B7A0-FF14524F49E4}" type="presParOf" srcId="{CDEB45C8-AD2F-4CEB-83B6-F3EF15B30B45}" destId="{F82527A0-5E6E-4BF4-A27E-292902FC5891}" srcOrd="4" destOrd="0" presId="urn:microsoft.com/office/officeart/2008/layout/LinedList"/>
    <dgm:cxn modelId="{7E8991A2-A29B-4426-BA5F-6AB92B00EF2E}" type="presParOf" srcId="{CDEB45C8-AD2F-4CEB-83B6-F3EF15B30B45}" destId="{A2AE3BC2-069F-4FE5-85F8-6AFD9C06AFAA}" srcOrd="5" destOrd="0" presId="urn:microsoft.com/office/officeart/2008/layout/LinedList"/>
    <dgm:cxn modelId="{CFA9EF30-9A59-46FE-A5CA-AC9917823F89}" type="presParOf" srcId="{A2AE3BC2-069F-4FE5-85F8-6AFD9C06AFAA}" destId="{6F9C5C94-E842-4CC5-A935-5664731405AD}" srcOrd="0" destOrd="0" presId="urn:microsoft.com/office/officeart/2008/layout/LinedList"/>
    <dgm:cxn modelId="{54EA60E6-042B-42E8-AA1E-0B0E163A2811}" type="presParOf" srcId="{A2AE3BC2-069F-4FE5-85F8-6AFD9C06AFAA}" destId="{7E1E42D7-5DDA-4CF4-B805-1135B15A2D0A}" srcOrd="1" destOrd="0" presId="urn:microsoft.com/office/officeart/2008/layout/LinedList"/>
    <dgm:cxn modelId="{506A6AFA-E828-447E-A149-719A53260CB0}" type="presParOf" srcId="{CDEB45C8-AD2F-4CEB-83B6-F3EF15B30B45}" destId="{2657AC83-A40A-4639-9D4D-2391F496E92E}" srcOrd="6" destOrd="0" presId="urn:microsoft.com/office/officeart/2008/layout/LinedList"/>
    <dgm:cxn modelId="{9526C181-D07B-4661-989E-295A41F1E40C}" type="presParOf" srcId="{CDEB45C8-AD2F-4CEB-83B6-F3EF15B30B45}" destId="{7EBEBA01-3992-4AFA-B6F4-3CD259EC4C06}" srcOrd="7" destOrd="0" presId="urn:microsoft.com/office/officeart/2008/layout/LinedList"/>
    <dgm:cxn modelId="{DC3AFDAE-76F5-40CA-BED3-DEDE79BA25B6}" type="presParOf" srcId="{7EBEBA01-3992-4AFA-B6F4-3CD259EC4C06}" destId="{05137ADF-5934-4B26-B552-6929B498D5B7}" srcOrd="0" destOrd="0" presId="urn:microsoft.com/office/officeart/2008/layout/LinedList"/>
    <dgm:cxn modelId="{9D27C2E6-4EF5-4508-9E35-C731F598F4FD}" type="presParOf" srcId="{7EBEBA01-3992-4AFA-B6F4-3CD259EC4C06}" destId="{1B34F8F6-60F9-49A3-AFE2-98E4580D5944}" srcOrd="1" destOrd="0" presId="urn:microsoft.com/office/officeart/2008/layout/LinedList"/>
    <dgm:cxn modelId="{9733F0F8-8C79-4563-BD86-5765F8A9249F}" type="presParOf" srcId="{CDEB45C8-AD2F-4CEB-83B6-F3EF15B30B45}" destId="{D5E60561-253C-42F9-B8B8-445C2D035E2B}" srcOrd="8" destOrd="0" presId="urn:microsoft.com/office/officeart/2008/layout/LinedList"/>
    <dgm:cxn modelId="{4CA225EB-8FD9-4F57-993C-ACEAEB590531}" type="presParOf" srcId="{CDEB45C8-AD2F-4CEB-83B6-F3EF15B30B45}" destId="{45606D75-D176-4255-9FD5-43A4A3B613E9}" srcOrd="9" destOrd="0" presId="urn:microsoft.com/office/officeart/2008/layout/LinedList"/>
    <dgm:cxn modelId="{FC175CC5-D09B-4511-87A7-F935F82A15C0}" type="presParOf" srcId="{45606D75-D176-4255-9FD5-43A4A3B613E9}" destId="{0D717881-5924-4578-91B4-3FD12605A72C}" srcOrd="0" destOrd="0" presId="urn:microsoft.com/office/officeart/2008/layout/LinedList"/>
    <dgm:cxn modelId="{D1A9B5AF-5912-4433-83D1-657867E77769}" type="presParOf" srcId="{45606D75-D176-4255-9FD5-43A4A3B613E9}" destId="{6B490F11-317C-4D20-ABBA-C176D809CBED}"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91D786-79E7-48DD-B069-0B776524E9DF}"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it-IT"/>
        </a:p>
      </dgm:t>
    </dgm:pt>
    <dgm:pt modelId="{074BC132-9BB0-4B88-911F-7A58C360FED0}">
      <dgm:prSet/>
      <dgm:spPr/>
      <dgm:t>
        <a:bodyPr/>
        <a:lstStyle/>
        <a:p>
          <a:pPr algn="l"/>
          <a:r>
            <a:rPr lang="en-US" b="1">
              <a:latin typeface="+mj-lt"/>
            </a:rPr>
            <a:t>G0</a:t>
          </a:r>
          <a:endParaRPr lang="it-IT" b="1">
            <a:latin typeface="+mj-lt"/>
          </a:endParaRPr>
        </a:p>
      </dgm:t>
    </dgm:pt>
    <dgm:pt modelId="{76433662-1C29-425B-9084-B69376273A70}" type="parTrans" cxnId="{48C12C2C-8373-45D8-A893-F096B06E8D47}">
      <dgm:prSet/>
      <dgm:spPr/>
      <dgm:t>
        <a:bodyPr/>
        <a:lstStyle/>
        <a:p>
          <a:endParaRPr lang="it-IT"/>
        </a:p>
      </dgm:t>
    </dgm:pt>
    <dgm:pt modelId="{E7B92999-3465-4227-87EC-803DC34903D4}" type="sibTrans" cxnId="{48C12C2C-8373-45D8-A893-F096B06E8D47}">
      <dgm:prSet/>
      <dgm:spPr/>
      <dgm:t>
        <a:bodyPr/>
        <a:lstStyle/>
        <a:p>
          <a:endParaRPr lang="it-IT"/>
        </a:p>
      </dgm:t>
    </dgm:pt>
    <dgm:pt modelId="{8417A216-1C53-4D17-95EB-6CE0F206F2D9}">
      <dgm:prSet/>
      <dgm:spPr/>
      <dgm:t>
        <a:bodyPr/>
        <a:lstStyle/>
        <a:p>
          <a:pPr algn="l"/>
          <a:r>
            <a:rPr lang="en-US" b="1"/>
            <a:t>G2</a:t>
          </a:r>
        </a:p>
      </dgm:t>
    </dgm:pt>
    <dgm:pt modelId="{4731AB1C-0C08-41CF-85FC-025BD1A7DC0F}" type="parTrans" cxnId="{01CFC306-F0EF-40C8-8B49-A0E23AD6BE3E}">
      <dgm:prSet/>
      <dgm:spPr/>
      <dgm:t>
        <a:bodyPr/>
        <a:lstStyle/>
        <a:p>
          <a:endParaRPr lang="it-IT"/>
        </a:p>
      </dgm:t>
    </dgm:pt>
    <dgm:pt modelId="{B9C386FC-57A2-44F0-A887-D5DF5EC42FB0}" type="sibTrans" cxnId="{01CFC306-F0EF-40C8-8B49-A0E23AD6BE3E}">
      <dgm:prSet/>
      <dgm:spPr/>
      <dgm:t>
        <a:bodyPr/>
        <a:lstStyle/>
        <a:p>
          <a:endParaRPr lang="it-IT"/>
        </a:p>
      </dgm:t>
    </dgm:pt>
    <dgm:pt modelId="{93BD8F2C-5DC5-4BC6-A846-0997DBCA6A41}">
      <dgm:prSet/>
      <dgm:spPr/>
      <dgm:t>
        <a:bodyPr/>
        <a:lstStyle/>
        <a:p>
          <a:pPr algn="l"/>
          <a:r>
            <a:rPr lang="en-US" b="1"/>
            <a:t>G3</a:t>
          </a:r>
          <a:endParaRPr lang="it-IT" b="1"/>
        </a:p>
      </dgm:t>
    </dgm:pt>
    <dgm:pt modelId="{F5CD8A71-496D-47A9-BF94-69CF9C2D3BD7}" type="parTrans" cxnId="{A1A0AB0F-7357-46F1-989B-F9037B6D602A}">
      <dgm:prSet/>
      <dgm:spPr/>
      <dgm:t>
        <a:bodyPr/>
        <a:lstStyle/>
        <a:p>
          <a:endParaRPr lang="it-IT"/>
        </a:p>
      </dgm:t>
    </dgm:pt>
    <dgm:pt modelId="{6FDA94D5-D1D6-4A68-818B-F8CEFAD2C702}" type="sibTrans" cxnId="{A1A0AB0F-7357-46F1-989B-F9037B6D602A}">
      <dgm:prSet/>
      <dgm:spPr/>
      <dgm:t>
        <a:bodyPr/>
        <a:lstStyle/>
        <a:p>
          <a:endParaRPr lang="it-IT"/>
        </a:p>
      </dgm:t>
    </dgm:pt>
    <dgm:pt modelId="{A03ADAE2-B5B7-4938-BC08-CE82C6D429A7}">
      <dgm:prSet/>
      <dgm:spPr/>
      <dgm:t>
        <a:bodyPr/>
        <a:lstStyle/>
        <a:p>
          <a:pPr algn="l"/>
          <a:r>
            <a:rPr lang="en-US" b="1"/>
            <a:t>G4</a:t>
          </a:r>
          <a:endParaRPr lang="it-IT" b="1"/>
        </a:p>
      </dgm:t>
    </dgm:pt>
    <dgm:pt modelId="{EE66393A-894C-4005-86AC-99D40030A683}" type="parTrans" cxnId="{AE3029A0-0FC9-40B7-9320-80AAC01B7AF9}">
      <dgm:prSet/>
      <dgm:spPr/>
      <dgm:t>
        <a:bodyPr/>
        <a:lstStyle/>
        <a:p>
          <a:endParaRPr lang="it-IT"/>
        </a:p>
      </dgm:t>
    </dgm:pt>
    <dgm:pt modelId="{B124F6C8-D12B-49CA-8EF7-A6E8C990A936}" type="sibTrans" cxnId="{AE3029A0-0FC9-40B7-9320-80AAC01B7AF9}">
      <dgm:prSet/>
      <dgm:spPr/>
      <dgm:t>
        <a:bodyPr/>
        <a:lstStyle/>
        <a:p>
          <a:endParaRPr lang="it-IT"/>
        </a:p>
      </dgm:t>
    </dgm:pt>
    <dgm:pt modelId="{B01238F5-9640-4F60-A114-56300D139DD6}">
      <dgm:prSet/>
      <dgm:spPr/>
      <dgm:t>
        <a:bodyPr/>
        <a:lstStyle/>
        <a:p>
          <a:pPr algn="l"/>
          <a:r>
            <a:rPr lang="en-US" b="1"/>
            <a:t>G5</a:t>
          </a:r>
          <a:endParaRPr lang="it-IT" b="1"/>
        </a:p>
      </dgm:t>
    </dgm:pt>
    <dgm:pt modelId="{3A8E0A2E-FB91-46B9-B659-DA3A04299ABB}" type="parTrans" cxnId="{16D69721-3F96-40CA-8744-10347B668527}">
      <dgm:prSet/>
      <dgm:spPr/>
      <dgm:t>
        <a:bodyPr/>
        <a:lstStyle/>
        <a:p>
          <a:endParaRPr lang="it-IT"/>
        </a:p>
      </dgm:t>
    </dgm:pt>
    <dgm:pt modelId="{E2CAE26E-2F98-4598-BAEA-4240194FED3D}" type="sibTrans" cxnId="{16D69721-3F96-40CA-8744-10347B668527}">
      <dgm:prSet/>
      <dgm:spPr/>
      <dgm:t>
        <a:bodyPr/>
        <a:lstStyle/>
        <a:p>
          <a:endParaRPr lang="it-IT"/>
        </a:p>
      </dgm:t>
    </dgm:pt>
    <dgm:pt modelId="{3CFFD0AA-1380-4854-9262-90F4AC6671B5}">
      <dgm:prSet/>
      <dgm:spPr/>
      <dgm:t>
        <a:bodyPr/>
        <a:lstStyle/>
        <a:p>
          <a:pPr algn="l"/>
          <a:r>
            <a:rPr lang="en-US" b="1"/>
            <a:t>G6</a:t>
          </a:r>
        </a:p>
      </dgm:t>
    </dgm:pt>
    <dgm:pt modelId="{65B3331A-1BE5-4804-8436-338D1628B5F5}" type="parTrans" cxnId="{F56AAEAB-1AAA-484B-A703-9944AF86058D}">
      <dgm:prSet/>
      <dgm:spPr/>
      <dgm:t>
        <a:bodyPr/>
        <a:lstStyle/>
        <a:p>
          <a:endParaRPr lang="it-IT"/>
        </a:p>
      </dgm:t>
    </dgm:pt>
    <dgm:pt modelId="{4946ED9D-FA7D-458F-B4F8-9D3904366D6F}" type="sibTrans" cxnId="{F56AAEAB-1AAA-484B-A703-9944AF86058D}">
      <dgm:prSet/>
      <dgm:spPr/>
      <dgm:t>
        <a:bodyPr/>
        <a:lstStyle/>
        <a:p>
          <a:endParaRPr lang="it-IT"/>
        </a:p>
      </dgm:t>
    </dgm:pt>
    <dgm:pt modelId="{759AE6BE-ED62-4CE8-BC90-4E9513A24F2E}">
      <dgm:prSet/>
      <dgm:spPr/>
      <dgm:t>
        <a:bodyPr/>
        <a:lstStyle/>
        <a:p>
          <a:pPr algn="l"/>
          <a:r>
            <a:rPr lang="en-US" b="1"/>
            <a:t>G7</a:t>
          </a:r>
          <a:endParaRPr lang="it-IT" b="1"/>
        </a:p>
      </dgm:t>
    </dgm:pt>
    <dgm:pt modelId="{637825A5-F02C-4991-B669-C1FAAB1077AC}" type="parTrans" cxnId="{AA576AB5-98C2-4011-9521-B9263C931972}">
      <dgm:prSet/>
      <dgm:spPr/>
      <dgm:t>
        <a:bodyPr/>
        <a:lstStyle/>
        <a:p>
          <a:endParaRPr lang="it-IT"/>
        </a:p>
      </dgm:t>
    </dgm:pt>
    <dgm:pt modelId="{0A4D9C1D-E452-4EEA-BBF5-1087FF8B4F73}" type="sibTrans" cxnId="{AA576AB5-98C2-4011-9521-B9263C931972}">
      <dgm:prSet/>
      <dgm:spPr/>
      <dgm:t>
        <a:bodyPr/>
        <a:lstStyle/>
        <a:p>
          <a:endParaRPr lang="it-IT"/>
        </a:p>
      </dgm:t>
    </dgm:pt>
    <dgm:pt modelId="{F4EDE083-4532-4F93-93DF-8CFD624E8301}">
      <dgm:prSet/>
      <dgm:spPr/>
      <dgm:t>
        <a:bodyPr anchor="ctr"/>
        <a:lstStyle/>
        <a:p>
          <a:pPr algn="l">
            <a:buNone/>
          </a:pPr>
          <a:r>
            <a:rPr lang="en-US">
              <a:latin typeface="+mj-lt"/>
            </a:rPr>
            <a:t>Allow prospective e-Customers to register to the application</a:t>
          </a:r>
          <a:endParaRPr lang="it-IT">
            <a:latin typeface="+mj-lt"/>
          </a:endParaRPr>
        </a:p>
      </dgm:t>
    </dgm:pt>
    <dgm:pt modelId="{03C95F4B-52E1-41A6-91C7-A35A1EFF2747}" type="parTrans" cxnId="{9BA12A4F-0FEE-4D27-80BA-AE04B540C635}">
      <dgm:prSet/>
      <dgm:spPr/>
      <dgm:t>
        <a:bodyPr/>
        <a:lstStyle/>
        <a:p>
          <a:endParaRPr lang="it-IT"/>
        </a:p>
      </dgm:t>
    </dgm:pt>
    <dgm:pt modelId="{84864B52-5DB4-4E99-899B-56715550EA73}" type="sibTrans" cxnId="{9BA12A4F-0FEE-4D27-80BA-AE04B540C635}">
      <dgm:prSet/>
      <dgm:spPr/>
      <dgm:t>
        <a:bodyPr/>
        <a:lstStyle/>
        <a:p>
          <a:endParaRPr lang="it-IT"/>
        </a:p>
      </dgm:t>
    </dgm:pt>
    <dgm:pt modelId="{45043B91-CEE5-4545-AEFC-D22667A1EB57}">
      <dgm:prSet/>
      <dgm:spPr/>
      <dgm:t>
        <a:bodyPr/>
        <a:lstStyle/>
        <a:p>
          <a:pPr algn="l"/>
          <a:r>
            <a:rPr lang="en-US" b="1"/>
            <a:t>G5.1</a:t>
          </a:r>
          <a:endParaRPr lang="it-IT" b="1"/>
        </a:p>
      </dgm:t>
    </dgm:pt>
    <dgm:pt modelId="{388E2DE0-9F76-4F34-832F-F813E239CD31}" type="parTrans" cxnId="{9256B947-FCD0-44F5-BC25-FA7DDBEC3594}">
      <dgm:prSet/>
      <dgm:spPr/>
      <dgm:t>
        <a:bodyPr/>
        <a:lstStyle/>
        <a:p>
          <a:endParaRPr lang="it-IT"/>
        </a:p>
      </dgm:t>
    </dgm:pt>
    <dgm:pt modelId="{F1EE01CE-B68A-49C2-AAB2-F2EBB6353854}" type="sibTrans" cxnId="{9256B947-FCD0-44F5-BC25-FA7DDBEC3594}">
      <dgm:prSet/>
      <dgm:spPr/>
      <dgm:t>
        <a:bodyPr/>
        <a:lstStyle/>
        <a:p>
          <a:endParaRPr lang="it-IT"/>
        </a:p>
      </dgm:t>
    </dgm:pt>
    <dgm:pt modelId="{ADEC9FC0-6405-44B4-A253-D53B14904F1B}">
      <dgm:prSet/>
      <dgm:spPr/>
      <dgm:t>
        <a:bodyPr/>
        <a:lstStyle/>
        <a:p>
          <a:pPr algn="l"/>
          <a:r>
            <a:rPr lang="en-US" b="1">
              <a:latin typeface="+mj-lt"/>
            </a:rPr>
            <a:t>G1</a:t>
          </a:r>
          <a:endParaRPr lang="it-IT" b="1">
            <a:latin typeface="+mj-lt"/>
          </a:endParaRPr>
        </a:p>
      </dgm:t>
    </dgm:pt>
    <dgm:pt modelId="{27D7992E-E0C7-4B04-AC82-4AFB5D7C74B2}" type="parTrans" cxnId="{1882FE18-7827-4575-BE60-6BD36185061D}">
      <dgm:prSet/>
      <dgm:spPr/>
      <dgm:t>
        <a:bodyPr/>
        <a:lstStyle/>
        <a:p>
          <a:endParaRPr lang="it-IT"/>
        </a:p>
      </dgm:t>
    </dgm:pt>
    <dgm:pt modelId="{C1E12473-1985-4801-8A9B-3BEDF5B6E7CF}" type="sibTrans" cxnId="{1882FE18-7827-4575-BE60-6BD36185061D}">
      <dgm:prSet/>
      <dgm:spPr/>
      <dgm:t>
        <a:bodyPr/>
        <a:lstStyle/>
        <a:p>
          <a:endParaRPr lang="it-IT"/>
        </a:p>
      </dgm:t>
    </dgm:pt>
    <dgm:pt modelId="{0692B002-C461-46F6-8D18-F7C44C646101}">
      <dgm:prSet/>
      <dgm:spPr/>
      <dgm:t>
        <a:bodyPr anchor="ctr"/>
        <a:lstStyle/>
        <a:p>
          <a:pPr algn="l">
            <a:buNone/>
          </a:pPr>
          <a:r>
            <a:rPr lang="en-US">
              <a:latin typeface="+mj-lt"/>
            </a:rPr>
            <a:t>Allow Prospective Store Managers to register to the application by adding their store</a:t>
          </a:r>
          <a:endParaRPr lang="it-IT">
            <a:latin typeface="+mj-lt"/>
          </a:endParaRPr>
        </a:p>
      </dgm:t>
    </dgm:pt>
    <dgm:pt modelId="{4F46D618-79EB-4462-AE8A-4F87CB17AFF0}" type="parTrans" cxnId="{1650565A-147E-4B3D-B449-B7595D9A7291}">
      <dgm:prSet/>
      <dgm:spPr/>
      <dgm:t>
        <a:bodyPr/>
        <a:lstStyle/>
        <a:p>
          <a:endParaRPr lang="it-IT"/>
        </a:p>
      </dgm:t>
    </dgm:pt>
    <dgm:pt modelId="{9B0CDCC5-ACCF-47C7-BF06-C41DDF5013FB}" type="sibTrans" cxnId="{1650565A-147E-4B3D-B449-B7595D9A7291}">
      <dgm:prSet/>
      <dgm:spPr/>
      <dgm:t>
        <a:bodyPr/>
        <a:lstStyle/>
        <a:p>
          <a:endParaRPr lang="it-IT"/>
        </a:p>
      </dgm:t>
    </dgm:pt>
    <dgm:pt modelId="{243062F9-55E7-413B-BF0F-619476AD41B5}">
      <dgm:prSet/>
      <dgm:spPr/>
      <dgm:t>
        <a:bodyPr/>
        <a:lstStyle/>
        <a:p>
          <a:pPr algn="l"/>
          <a:r>
            <a:rPr lang="en-US" b="1"/>
            <a:t>G4.1</a:t>
          </a:r>
          <a:endParaRPr lang="it-IT" b="1"/>
        </a:p>
      </dgm:t>
    </dgm:pt>
    <dgm:pt modelId="{996AC560-53E7-4C5F-AECA-F4514159D52C}" type="parTrans" cxnId="{20D8B56F-8D55-4894-961D-CD4C6B3A06CD}">
      <dgm:prSet/>
      <dgm:spPr/>
      <dgm:t>
        <a:bodyPr/>
        <a:lstStyle/>
        <a:p>
          <a:endParaRPr lang="it-IT"/>
        </a:p>
      </dgm:t>
    </dgm:pt>
    <dgm:pt modelId="{FDE6B36C-B2A0-4380-B4FB-CE4698202BC2}" type="sibTrans" cxnId="{20D8B56F-8D55-4894-961D-CD4C6B3A06CD}">
      <dgm:prSet/>
      <dgm:spPr/>
      <dgm:t>
        <a:bodyPr/>
        <a:lstStyle/>
        <a:p>
          <a:endParaRPr lang="it-IT"/>
        </a:p>
      </dgm:t>
    </dgm:pt>
    <dgm:pt modelId="{F8D84AD1-15C1-4A1C-B35A-B38DEB58CD11}">
      <dgm:prSet/>
      <dgm:spPr/>
      <dgm:t>
        <a:bodyPr/>
        <a:lstStyle/>
        <a:p>
          <a:pPr algn="l"/>
          <a:r>
            <a:rPr lang="en-US" b="1"/>
            <a:t>G2.1</a:t>
          </a:r>
          <a:endParaRPr lang="it-IT" b="1"/>
        </a:p>
      </dgm:t>
    </dgm:pt>
    <dgm:pt modelId="{308D6B4E-DC14-44B4-818A-34E484B770DC}" type="parTrans" cxnId="{9B929E15-1BC6-49E1-A1F5-F16B9C4BD618}">
      <dgm:prSet/>
      <dgm:spPr/>
      <dgm:t>
        <a:bodyPr/>
        <a:lstStyle/>
        <a:p>
          <a:endParaRPr lang="it-IT"/>
        </a:p>
      </dgm:t>
    </dgm:pt>
    <dgm:pt modelId="{D4E105A4-E133-432E-AF94-9CD81E933BFE}" type="sibTrans" cxnId="{9B929E15-1BC6-49E1-A1F5-F16B9C4BD618}">
      <dgm:prSet/>
      <dgm:spPr/>
      <dgm:t>
        <a:bodyPr/>
        <a:lstStyle/>
        <a:p>
          <a:endParaRPr lang="it-IT"/>
        </a:p>
      </dgm:t>
    </dgm:pt>
    <dgm:pt modelId="{055621F8-D386-44EF-98D3-BFF71048B7B7}">
      <dgm:prSet/>
      <dgm:spPr/>
      <dgm:t>
        <a:bodyPr anchor="ctr"/>
        <a:lstStyle/>
        <a:p>
          <a:pPr algn="l">
            <a:buNone/>
          </a:pPr>
          <a:r>
            <a:rPr lang="en-US">
              <a:latin typeface="+mj-lt"/>
            </a:rPr>
            <a:t>Allow e-Customers to line up from home</a:t>
          </a:r>
        </a:p>
      </dgm:t>
    </dgm:pt>
    <dgm:pt modelId="{EDA33360-F0E0-47CB-9203-8EDB42400D0D}" type="parTrans" cxnId="{3BF0832F-517C-4F89-8D86-A199AEA4923C}">
      <dgm:prSet/>
      <dgm:spPr/>
      <dgm:t>
        <a:bodyPr/>
        <a:lstStyle/>
        <a:p>
          <a:endParaRPr lang="it-IT"/>
        </a:p>
      </dgm:t>
    </dgm:pt>
    <dgm:pt modelId="{F3C8F817-44DA-45C7-A1BA-24455B049FB7}" type="sibTrans" cxnId="{3BF0832F-517C-4F89-8D86-A199AEA4923C}">
      <dgm:prSet/>
      <dgm:spPr/>
      <dgm:t>
        <a:bodyPr/>
        <a:lstStyle/>
        <a:p>
          <a:endParaRPr lang="it-IT"/>
        </a:p>
      </dgm:t>
    </dgm:pt>
    <dgm:pt modelId="{425243D4-148D-48F1-92C6-8E681AAF69BE}">
      <dgm:prSet/>
      <dgm:spPr/>
      <dgm:t>
        <a:bodyPr anchor="ctr"/>
        <a:lstStyle/>
        <a:p>
          <a:pPr algn="l">
            <a:buNone/>
          </a:pPr>
          <a:r>
            <a:rPr lang="en-US">
              <a:latin typeface="+mj-lt"/>
            </a:rPr>
            <a:t>Allow e-Customers to dequeue</a:t>
          </a:r>
          <a:endParaRPr lang="it-IT">
            <a:latin typeface="+mj-lt"/>
          </a:endParaRPr>
        </a:p>
      </dgm:t>
    </dgm:pt>
    <dgm:pt modelId="{DD13C76F-E736-48E3-B461-89345139B14B}" type="parTrans" cxnId="{B105E707-B6BA-40A3-9E3A-789BFF626020}">
      <dgm:prSet/>
      <dgm:spPr/>
      <dgm:t>
        <a:bodyPr/>
        <a:lstStyle/>
        <a:p>
          <a:endParaRPr lang="it-IT"/>
        </a:p>
      </dgm:t>
    </dgm:pt>
    <dgm:pt modelId="{1BC23CF7-AEC2-4FA5-923B-2C912958F263}" type="sibTrans" cxnId="{B105E707-B6BA-40A3-9E3A-789BFF626020}">
      <dgm:prSet/>
      <dgm:spPr/>
      <dgm:t>
        <a:bodyPr/>
        <a:lstStyle/>
        <a:p>
          <a:endParaRPr lang="it-IT"/>
        </a:p>
      </dgm:t>
    </dgm:pt>
    <dgm:pt modelId="{2C7FCAB7-7560-429E-812D-76B189907F06}">
      <dgm:prSet/>
      <dgm:spPr/>
      <dgm:t>
        <a:bodyPr anchor="ctr"/>
        <a:lstStyle/>
        <a:p>
          <a:pPr algn="l">
            <a:buNone/>
          </a:pPr>
          <a:r>
            <a:rPr lang="en-US">
              <a:latin typeface="+mj-lt"/>
            </a:rPr>
            <a:t>Allow Store Managers to monitor entrances</a:t>
          </a:r>
          <a:endParaRPr lang="it-IT">
            <a:latin typeface="+mj-lt"/>
          </a:endParaRPr>
        </a:p>
      </dgm:t>
    </dgm:pt>
    <dgm:pt modelId="{F5F1CCA3-6ECA-49EA-8F3A-4AF62331AF4D}" type="parTrans" cxnId="{FBC46714-56B7-4F5A-A0A1-9D58AFAD2F94}">
      <dgm:prSet/>
      <dgm:spPr/>
      <dgm:t>
        <a:bodyPr/>
        <a:lstStyle/>
        <a:p>
          <a:endParaRPr lang="it-IT"/>
        </a:p>
      </dgm:t>
    </dgm:pt>
    <dgm:pt modelId="{686B6261-E329-4E35-B58C-B3655FD5820B}" type="sibTrans" cxnId="{FBC46714-56B7-4F5A-A0A1-9D58AFAD2F94}">
      <dgm:prSet/>
      <dgm:spPr/>
      <dgm:t>
        <a:bodyPr/>
        <a:lstStyle/>
        <a:p>
          <a:endParaRPr lang="it-IT"/>
        </a:p>
      </dgm:t>
    </dgm:pt>
    <dgm:pt modelId="{CDA4F6A5-FBD3-4FE9-ABBD-B9BBC7B1572E}">
      <dgm:prSet/>
      <dgm:spPr/>
      <dgm:t>
        <a:bodyPr anchor="ctr"/>
        <a:lstStyle/>
        <a:p>
          <a:pPr algn="l">
            <a:buNone/>
          </a:pPr>
          <a:r>
            <a:rPr lang="en-US">
              <a:latin typeface="+mj-lt"/>
            </a:rPr>
            <a:t>Allow Physical Customers to line up</a:t>
          </a:r>
          <a:endParaRPr lang="it-IT">
            <a:latin typeface="+mj-lt"/>
          </a:endParaRPr>
        </a:p>
      </dgm:t>
    </dgm:pt>
    <dgm:pt modelId="{BA63AC61-3D1A-4375-B034-AF7F8C9AB795}" type="parTrans" cxnId="{24144695-2FB3-4002-B225-018DE8512E16}">
      <dgm:prSet/>
      <dgm:spPr/>
      <dgm:t>
        <a:bodyPr/>
        <a:lstStyle/>
        <a:p>
          <a:endParaRPr lang="it-IT"/>
        </a:p>
      </dgm:t>
    </dgm:pt>
    <dgm:pt modelId="{C655AC59-B944-459B-A804-8BE7D781B878}" type="sibTrans" cxnId="{24144695-2FB3-4002-B225-018DE8512E16}">
      <dgm:prSet/>
      <dgm:spPr/>
      <dgm:t>
        <a:bodyPr/>
        <a:lstStyle/>
        <a:p>
          <a:endParaRPr lang="it-IT"/>
        </a:p>
      </dgm:t>
    </dgm:pt>
    <dgm:pt modelId="{7EA9B679-32C0-4A92-8EB3-318B38C89B92}">
      <dgm:prSet/>
      <dgm:spPr/>
      <dgm:t>
        <a:bodyPr anchor="ctr"/>
        <a:lstStyle/>
        <a:p>
          <a:pPr algn="l">
            <a:buNone/>
          </a:pPr>
          <a:r>
            <a:rPr lang="en-US">
              <a:latin typeface="+mj-lt"/>
            </a:rPr>
            <a:t>Allow Physical Customers to dequeue</a:t>
          </a:r>
          <a:endParaRPr lang="it-IT">
            <a:latin typeface="+mj-lt"/>
          </a:endParaRPr>
        </a:p>
      </dgm:t>
    </dgm:pt>
    <dgm:pt modelId="{EAA41782-19B9-4CA3-B345-B6DB2163FED2}" type="parTrans" cxnId="{84839E45-A7CF-43BF-9D11-37A982FD510B}">
      <dgm:prSet/>
      <dgm:spPr/>
      <dgm:t>
        <a:bodyPr/>
        <a:lstStyle/>
        <a:p>
          <a:endParaRPr lang="it-IT"/>
        </a:p>
      </dgm:t>
    </dgm:pt>
    <dgm:pt modelId="{A19E59BD-B6F2-4D11-96EB-36786EA56F17}" type="sibTrans" cxnId="{84839E45-A7CF-43BF-9D11-37A982FD510B}">
      <dgm:prSet/>
      <dgm:spPr/>
      <dgm:t>
        <a:bodyPr/>
        <a:lstStyle/>
        <a:p>
          <a:endParaRPr lang="it-IT"/>
        </a:p>
      </dgm:t>
    </dgm:pt>
    <dgm:pt modelId="{E6E4B149-C603-42E3-80B1-92A5D2348D5B}">
      <dgm:prSet/>
      <dgm:spPr/>
      <dgm:t>
        <a:bodyPr anchor="ctr"/>
        <a:lstStyle/>
        <a:p>
          <a:pPr algn="l">
            <a:buNone/>
          </a:pPr>
          <a:r>
            <a:rPr lang="en-US">
              <a:latin typeface="+mj-lt"/>
            </a:rPr>
            <a:t>Allow e-Customers to book a visit</a:t>
          </a:r>
          <a:endParaRPr lang="it-IT">
            <a:latin typeface="+mj-lt"/>
          </a:endParaRPr>
        </a:p>
      </dgm:t>
    </dgm:pt>
    <dgm:pt modelId="{52B46011-A977-4B85-A1D0-DB014D6504DB}" type="parTrans" cxnId="{87BE6B67-EA34-4579-8703-AD13A158C2BA}">
      <dgm:prSet/>
      <dgm:spPr/>
      <dgm:t>
        <a:bodyPr/>
        <a:lstStyle/>
        <a:p>
          <a:endParaRPr lang="it-IT"/>
        </a:p>
      </dgm:t>
    </dgm:pt>
    <dgm:pt modelId="{AFB14E97-D3EF-485C-824C-9C2E4931D09A}" type="sibTrans" cxnId="{87BE6B67-EA34-4579-8703-AD13A158C2BA}">
      <dgm:prSet/>
      <dgm:spPr/>
      <dgm:t>
        <a:bodyPr/>
        <a:lstStyle/>
        <a:p>
          <a:endParaRPr lang="it-IT"/>
        </a:p>
      </dgm:t>
    </dgm:pt>
    <dgm:pt modelId="{962301C6-4EB6-4961-9C1F-C364EC2C4883}">
      <dgm:prSet/>
      <dgm:spPr/>
      <dgm:t>
        <a:bodyPr anchor="ctr"/>
        <a:lstStyle/>
        <a:p>
          <a:pPr algn="l">
            <a:buNone/>
          </a:pPr>
          <a:r>
            <a:rPr lang="en-US">
              <a:latin typeface="+mj-lt"/>
            </a:rPr>
            <a:t>Allow e-Customers to delete a visit</a:t>
          </a:r>
          <a:endParaRPr lang="it-IT">
            <a:latin typeface="+mj-lt"/>
          </a:endParaRPr>
        </a:p>
      </dgm:t>
    </dgm:pt>
    <dgm:pt modelId="{AA7447D4-25FB-4508-9742-00C1D0E27BFE}" type="parTrans" cxnId="{C9F227D4-6050-49F5-957C-EFE152B5C9CE}">
      <dgm:prSet/>
      <dgm:spPr/>
      <dgm:t>
        <a:bodyPr/>
        <a:lstStyle/>
        <a:p>
          <a:endParaRPr lang="it-IT"/>
        </a:p>
      </dgm:t>
    </dgm:pt>
    <dgm:pt modelId="{9A94B3E3-74F3-41A7-9020-1989496A51DA}" type="sibTrans" cxnId="{C9F227D4-6050-49F5-957C-EFE152B5C9CE}">
      <dgm:prSet/>
      <dgm:spPr/>
      <dgm:t>
        <a:bodyPr/>
        <a:lstStyle/>
        <a:p>
          <a:endParaRPr lang="it-IT"/>
        </a:p>
      </dgm:t>
    </dgm:pt>
    <dgm:pt modelId="{56BED3D2-471D-4976-8458-EE502909C9C2}">
      <dgm:prSet/>
      <dgm:spPr/>
      <dgm:t>
        <a:bodyPr anchor="ctr"/>
        <a:lstStyle/>
        <a:p>
          <a:pPr algn="l">
            <a:buNone/>
          </a:pPr>
          <a:r>
            <a:rPr lang="en-US">
              <a:latin typeface="+mj-lt"/>
            </a:rPr>
            <a:t>Suggest alternative slots to balance the number of customers</a:t>
          </a:r>
        </a:p>
      </dgm:t>
    </dgm:pt>
    <dgm:pt modelId="{27D5A805-BE04-4D95-A5F7-F035A40E5B1E}" type="parTrans" cxnId="{48386661-1106-4497-9E57-F32A1B8F1ACA}">
      <dgm:prSet/>
      <dgm:spPr/>
      <dgm:t>
        <a:bodyPr/>
        <a:lstStyle/>
        <a:p>
          <a:endParaRPr lang="it-IT"/>
        </a:p>
      </dgm:t>
    </dgm:pt>
    <dgm:pt modelId="{63496DF7-0F53-4CFE-8934-2AE7BEFC3B14}" type="sibTrans" cxnId="{48386661-1106-4497-9E57-F32A1B8F1ACA}">
      <dgm:prSet/>
      <dgm:spPr/>
      <dgm:t>
        <a:bodyPr/>
        <a:lstStyle/>
        <a:p>
          <a:endParaRPr lang="it-IT"/>
        </a:p>
      </dgm:t>
    </dgm:pt>
    <dgm:pt modelId="{21B581C7-CD3D-4B97-9C3E-0A9F9AB97B95}">
      <dgm:prSet/>
      <dgm:spPr/>
      <dgm:t>
        <a:bodyPr anchor="ctr"/>
        <a:lstStyle/>
        <a:p>
          <a:pPr algn="l">
            <a:buNone/>
          </a:pPr>
          <a:r>
            <a:rPr lang="en-US">
              <a:latin typeface="+mj-lt"/>
            </a:rPr>
            <a:t>Allow e-Customers to manage slot notifications</a:t>
          </a:r>
          <a:endParaRPr lang="it-IT">
            <a:latin typeface="+mj-lt"/>
          </a:endParaRPr>
        </a:p>
      </dgm:t>
    </dgm:pt>
    <dgm:pt modelId="{EA313F31-7040-482E-90A0-271F6C98D114}" type="parTrans" cxnId="{60435F21-35FA-4386-9CEB-C63958789F8A}">
      <dgm:prSet/>
      <dgm:spPr/>
      <dgm:t>
        <a:bodyPr/>
        <a:lstStyle/>
        <a:p>
          <a:endParaRPr lang="it-IT"/>
        </a:p>
      </dgm:t>
    </dgm:pt>
    <dgm:pt modelId="{6F1E0582-16A0-4D5A-81E8-1B44984FB8A2}" type="sibTrans" cxnId="{60435F21-35FA-4386-9CEB-C63958789F8A}">
      <dgm:prSet/>
      <dgm:spPr/>
      <dgm:t>
        <a:bodyPr/>
        <a:lstStyle/>
        <a:p>
          <a:endParaRPr lang="it-IT"/>
        </a:p>
      </dgm:t>
    </dgm:pt>
    <dgm:pt modelId="{8921B896-B2E5-4D25-B21A-B2A087499F8D}" type="pres">
      <dgm:prSet presAssocID="{3A91D786-79E7-48DD-B069-0B776524E9DF}" presName="diagram" presStyleCnt="0">
        <dgm:presLayoutVars>
          <dgm:dir/>
          <dgm:resizeHandles val="exact"/>
        </dgm:presLayoutVars>
      </dgm:prSet>
      <dgm:spPr/>
    </dgm:pt>
    <dgm:pt modelId="{7150558D-5E9B-40EF-8809-03C030FB6C9B}" type="pres">
      <dgm:prSet presAssocID="{074BC132-9BB0-4B88-911F-7A58C360FED0}" presName="node" presStyleLbl="node1" presStyleIdx="0" presStyleCnt="11">
        <dgm:presLayoutVars>
          <dgm:bulletEnabled val="1"/>
        </dgm:presLayoutVars>
      </dgm:prSet>
      <dgm:spPr/>
    </dgm:pt>
    <dgm:pt modelId="{FC1B340B-DA96-4822-BD8A-6C7AD8895F36}" type="pres">
      <dgm:prSet presAssocID="{E7B92999-3465-4227-87EC-803DC34903D4}" presName="sibTrans" presStyleCnt="0"/>
      <dgm:spPr/>
    </dgm:pt>
    <dgm:pt modelId="{E494DA74-67E6-46FE-800E-0849C7721AA9}" type="pres">
      <dgm:prSet presAssocID="{ADEC9FC0-6405-44B4-A253-D53B14904F1B}" presName="node" presStyleLbl="node1" presStyleIdx="1" presStyleCnt="11">
        <dgm:presLayoutVars>
          <dgm:bulletEnabled val="1"/>
        </dgm:presLayoutVars>
      </dgm:prSet>
      <dgm:spPr/>
    </dgm:pt>
    <dgm:pt modelId="{E8B9FE7C-4986-4CC9-846D-DD410C6C3F02}" type="pres">
      <dgm:prSet presAssocID="{C1E12473-1985-4801-8A9B-3BEDF5B6E7CF}" presName="sibTrans" presStyleCnt="0"/>
      <dgm:spPr/>
    </dgm:pt>
    <dgm:pt modelId="{BEDB8172-BC16-42D9-9E8D-579C49D71D12}" type="pres">
      <dgm:prSet presAssocID="{8417A216-1C53-4D17-95EB-6CE0F206F2D9}" presName="node" presStyleLbl="node1" presStyleIdx="2" presStyleCnt="11">
        <dgm:presLayoutVars>
          <dgm:bulletEnabled val="1"/>
        </dgm:presLayoutVars>
      </dgm:prSet>
      <dgm:spPr/>
    </dgm:pt>
    <dgm:pt modelId="{3A0EC5DB-109A-4CBF-AF2C-C43F34788673}" type="pres">
      <dgm:prSet presAssocID="{B9C386FC-57A2-44F0-A887-D5DF5EC42FB0}" presName="sibTrans" presStyleCnt="0"/>
      <dgm:spPr/>
    </dgm:pt>
    <dgm:pt modelId="{81B1331F-1F7C-4252-B75B-BFDD0703B130}" type="pres">
      <dgm:prSet presAssocID="{F8D84AD1-15C1-4A1C-B35A-B38DEB58CD11}" presName="node" presStyleLbl="node1" presStyleIdx="3" presStyleCnt="11">
        <dgm:presLayoutVars>
          <dgm:bulletEnabled val="1"/>
        </dgm:presLayoutVars>
      </dgm:prSet>
      <dgm:spPr/>
    </dgm:pt>
    <dgm:pt modelId="{9D6334E0-FB1E-4D7D-8805-ED1E8207F512}" type="pres">
      <dgm:prSet presAssocID="{D4E105A4-E133-432E-AF94-9CD81E933BFE}" presName="sibTrans" presStyleCnt="0"/>
      <dgm:spPr/>
    </dgm:pt>
    <dgm:pt modelId="{C2E15708-7976-4824-AFB1-8A3367EF86F3}" type="pres">
      <dgm:prSet presAssocID="{93BD8F2C-5DC5-4BC6-A846-0997DBCA6A41}" presName="node" presStyleLbl="node1" presStyleIdx="4" presStyleCnt="11">
        <dgm:presLayoutVars>
          <dgm:bulletEnabled val="1"/>
        </dgm:presLayoutVars>
      </dgm:prSet>
      <dgm:spPr/>
    </dgm:pt>
    <dgm:pt modelId="{47D72D31-3E1C-4F41-AD03-BDE2A9F191B9}" type="pres">
      <dgm:prSet presAssocID="{6FDA94D5-D1D6-4A68-818B-F8CEFAD2C702}" presName="sibTrans" presStyleCnt="0"/>
      <dgm:spPr/>
    </dgm:pt>
    <dgm:pt modelId="{6480A279-ACA9-48A8-A989-874E33CA5AB9}" type="pres">
      <dgm:prSet presAssocID="{A03ADAE2-B5B7-4938-BC08-CE82C6D429A7}" presName="node" presStyleLbl="node1" presStyleIdx="5" presStyleCnt="11">
        <dgm:presLayoutVars>
          <dgm:bulletEnabled val="1"/>
        </dgm:presLayoutVars>
      </dgm:prSet>
      <dgm:spPr/>
    </dgm:pt>
    <dgm:pt modelId="{B7F23379-79FC-4DDE-87B5-6AEDDE838384}" type="pres">
      <dgm:prSet presAssocID="{B124F6C8-D12B-49CA-8EF7-A6E8C990A936}" presName="sibTrans" presStyleCnt="0"/>
      <dgm:spPr/>
    </dgm:pt>
    <dgm:pt modelId="{BAE29FF4-E35C-4D32-A74D-BBA02430A97E}" type="pres">
      <dgm:prSet presAssocID="{243062F9-55E7-413B-BF0F-619476AD41B5}" presName="node" presStyleLbl="node1" presStyleIdx="6" presStyleCnt="11">
        <dgm:presLayoutVars>
          <dgm:bulletEnabled val="1"/>
        </dgm:presLayoutVars>
      </dgm:prSet>
      <dgm:spPr/>
    </dgm:pt>
    <dgm:pt modelId="{546AA3A1-9B0E-4A69-A0B5-60E6728FE887}" type="pres">
      <dgm:prSet presAssocID="{FDE6B36C-B2A0-4380-B4FB-CE4698202BC2}" presName="sibTrans" presStyleCnt="0"/>
      <dgm:spPr/>
    </dgm:pt>
    <dgm:pt modelId="{AADE47FE-3595-4B4B-BCD4-D6F79CE577D7}" type="pres">
      <dgm:prSet presAssocID="{B01238F5-9640-4F60-A114-56300D139DD6}" presName="node" presStyleLbl="node1" presStyleIdx="7" presStyleCnt="11">
        <dgm:presLayoutVars>
          <dgm:bulletEnabled val="1"/>
        </dgm:presLayoutVars>
      </dgm:prSet>
      <dgm:spPr/>
    </dgm:pt>
    <dgm:pt modelId="{15242D4B-E917-4C07-BBF5-EBA6A9D67287}" type="pres">
      <dgm:prSet presAssocID="{E2CAE26E-2F98-4598-BAEA-4240194FED3D}" presName="sibTrans" presStyleCnt="0"/>
      <dgm:spPr/>
    </dgm:pt>
    <dgm:pt modelId="{64FE3077-2F29-44F2-A56E-510C33A7C6A9}" type="pres">
      <dgm:prSet presAssocID="{45043B91-CEE5-4545-AEFC-D22667A1EB57}" presName="node" presStyleLbl="node1" presStyleIdx="8" presStyleCnt="11">
        <dgm:presLayoutVars>
          <dgm:bulletEnabled val="1"/>
        </dgm:presLayoutVars>
      </dgm:prSet>
      <dgm:spPr/>
    </dgm:pt>
    <dgm:pt modelId="{89453323-C0F7-4E44-94D2-9B2A2854B356}" type="pres">
      <dgm:prSet presAssocID="{F1EE01CE-B68A-49C2-AAB2-F2EBB6353854}" presName="sibTrans" presStyleCnt="0"/>
      <dgm:spPr/>
    </dgm:pt>
    <dgm:pt modelId="{96593DAF-529F-40BA-B5E0-5419F34B230A}" type="pres">
      <dgm:prSet presAssocID="{3CFFD0AA-1380-4854-9262-90F4AC6671B5}" presName="node" presStyleLbl="node1" presStyleIdx="9" presStyleCnt="11">
        <dgm:presLayoutVars>
          <dgm:bulletEnabled val="1"/>
        </dgm:presLayoutVars>
      </dgm:prSet>
      <dgm:spPr/>
    </dgm:pt>
    <dgm:pt modelId="{5E71B142-AC81-4021-8807-097BAE1E9082}" type="pres">
      <dgm:prSet presAssocID="{4946ED9D-FA7D-458F-B4F8-9D3904366D6F}" presName="sibTrans" presStyleCnt="0"/>
      <dgm:spPr/>
    </dgm:pt>
    <dgm:pt modelId="{91C1FB90-6FA8-4785-A4FB-EAA3B3A12753}" type="pres">
      <dgm:prSet presAssocID="{759AE6BE-ED62-4CE8-BC90-4E9513A24F2E}" presName="node" presStyleLbl="node1" presStyleIdx="10" presStyleCnt="11">
        <dgm:presLayoutVars>
          <dgm:bulletEnabled val="1"/>
        </dgm:presLayoutVars>
      </dgm:prSet>
      <dgm:spPr/>
    </dgm:pt>
  </dgm:ptLst>
  <dgm:cxnLst>
    <dgm:cxn modelId="{01CFC306-F0EF-40C8-8B49-A0E23AD6BE3E}" srcId="{3A91D786-79E7-48DD-B069-0B776524E9DF}" destId="{8417A216-1C53-4D17-95EB-6CE0F206F2D9}" srcOrd="2" destOrd="0" parTransId="{4731AB1C-0C08-41CF-85FC-025BD1A7DC0F}" sibTransId="{B9C386FC-57A2-44F0-A887-D5DF5EC42FB0}"/>
    <dgm:cxn modelId="{B105E707-B6BA-40A3-9E3A-789BFF626020}" srcId="{F8D84AD1-15C1-4A1C-B35A-B38DEB58CD11}" destId="{425243D4-148D-48F1-92C6-8E681AAF69BE}" srcOrd="0" destOrd="0" parTransId="{DD13C76F-E736-48E3-B461-89345139B14B}" sibTransId="{1BC23CF7-AEC2-4FA5-923B-2C912958F263}"/>
    <dgm:cxn modelId="{A1A0AB0F-7357-46F1-989B-F9037B6D602A}" srcId="{3A91D786-79E7-48DD-B069-0B776524E9DF}" destId="{93BD8F2C-5DC5-4BC6-A846-0997DBCA6A41}" srcOrd="4" destOrd="0" parTransId="{F5CD8A71-496D-47A9-BF94-69CF9C2D3BD7}" sibTransId="{6FDA94D5-D1D6-4A68-818B-F8CEFAD2C702}"/>
    <dgm:cxn modelId="{8E364811-EE66-45FD-AE21-CE01C309C82C}" type="presOf" srcId="{074BC132-9BB0-4B88-911F-7A58C360FED0}" destId="{7150558D-5E9B-40EF-8809-03C030FB6C9B}" srcOrd="0" destOrd="0" presId="urn:microsoft.com/office/officeart/2005/8/layout/default"/>
    <dgm:cxn modelId="{FBC46714-56B7-4F5A-A0A1-9D58AFAD2F94}" srcId="{93BD8F2C-5DC5-4BC6-A846-0997DBCA6A41}" destId="{2C7FCAB7-7560-429E-812D-76B189907F06}" srcOrd="0" destOrd="0" parTransId="{F5F1CCA3-6ECA-49EA-8F3A-4AF62331AF4D}" sibTransId="{686B6261-E329-4E35-B58C-B3655FD5820B}"/>
    <dgm:cxn modelId="{9B929E15-1BC6-49E1-A1F5-F16B9C4BD618}" srcId="{3A91D786-79E7-48DD-B069-0B776524E9DF}" destId="{F8D84AD1-15C1-4A1C-B35A-B38DEB58CD11}" srcOrd="3" destOrd="0" parTransId="{308D6B4E-DC14-44B4-818A-34E484B770DC}" sibTransId="{D4E105A4-E133-432E-AF94-9CD81E933BFE}"/>
    <dgm:cxn modelId="{1882FE18-7827-4575-BE60-6BD36185061D}" srcId="{3A91D786-79E7-48DD-B069-0B776524E9DF}" destId="{ADEC9FC0-6405-44B4-A253-D53B14904F1B}" srcOrd="1" destOrd="0" parTransId="{27D7992E-E0C7-4B04-AC82-4AFB5D7C74B2}" sibTransId="{C1E12473-1985-4801-8A9B-3BEDF5B6E7CF}"/>
    <dgm:cxn modelId="{82290E1F-737A-4A74-9A92-4C2E7FB0B5EE}" type="presOf" srcId="{B01238F5-9640-4F60-A114-56300D139DD6}" destId="{AADE47FE-3595-4B4B-BCD4-D6F79CE577D7}" srcOrd="0" destOrd="0" presId="urn:microsoft.com/office/officeart/2005/8/layout/default"/>
    <dgm:cxn modelId="{60435F21-35FA-4386-9CEB-C63958789F8A}" srcId="{759AE6BE-ED62-4CE8-BC90-4E9513A24F2E}" destId="{21B581C7-CD3D-4B97-9C3E-0A9F9AB97B95}" srcOrd="0" destOrd="0" parTransId="{EA313F31-7040-482E-90A0-271F6C98D114}" sibTransId="{6F1E0582-16A0-4D5A-81E8-1B44984FB8A2}"/>
    <dgm:cxn modelId="{16D69721-3F96-40CA-8744-10347B668527}" srcId="{3A91D786-79E7-48DD-B069-0B776524E9DF}" destId="{B01238F5-9640-4F60-A114-56300D139DD6}" srcOrd="7" destOrd="0" parTransId="{3A8E0A2E-FB91-46B9-B659-DA3A04299ABB}" sibTransId="{E2CAE26E-2F98-4598-BAEA-4240194FED3D}"/>
    <dgm:cxn modelId="{EF7F6525-F94E-42AB-8F65-FD076B0B1C09}" type="presOf" srcId="{759AE6BE-ED62-4CE8-BC90-4E9513A24F2E}" destId="{91C1FB90-6FA8-4785-A4FB-EAA3B3A12753}" srcOrd="0" destOrd="0" presId="urn:microsoft.com/office/officeart/2005/8/layout/default"/>
    <dgm:cxn modelId="{499CB928-BD1F-4C46-9718-07DA7D6BD5A0}" type="presOf" srcId="{A03ADAE2-B5B7-4938-BC08-CE82C6D429A7}" destId="{6480A279-ACA9-48A8-A989-874E33CA5AB9}" srcOrd="0" destOrd="0" presId="urn:microsoft.com/office/officeart/2005/8/layout/default"/>
    <dgm:cxn modelId="{6706542A-3517-4A9B-A0B2-443A324F3E4B}" type="presOf" srcId="{425243D4-148D-48F1-92C6-8E681AAF69BE}" destId="{81B1331F-1F7C-4252-B75B-BFDD0703B130}" srcOrd="0" destOrd="1" presId="urn:microsoft.com/office/officeart/2005/8/layout/default"/>
    <dgm:cxn modelId="{48C12C2C-8373-45D8-A893-F096B06E8D47}" srcId="{3A91D786-79E7-48DD-B069-0B776524E9DF}" destId="{074BC132-9BB0-4B88-911F-7A58C360FED0}" srcOrd="0" destOrd="0" parTransId="{76433662-1C29-425B-9084-B69376273A70}" sibTransId="{E7B92999-3465-4227-87EC-803DC34903D4}"/>
    <dgm:cxn modelId="{BE4F572E-8EE0-444E-8716-1F6130FC6EEC}" type="presOf" srcId="{3CFFD0AA-1380-4854-9262-90F4AC6671B5}" destId="{96593DAF-529F-40BA-B5E0-5419F34B230A}" srcOrd="0" destOrd="0" presId="urn:microsoft.com/office/officeart/2005/8/layout/default"/>
    <dgm:cxn modelId="{3BF0832F-517C-4F89-8D86-A199AEA4923C}" srcId="{8417A216-1C53-4D17-95EB-6CE0F206F2D9}" destId="{055621F8-D386-44EF-98D3-BFF71048B7B7}" srcOrd="0" destOrd="0" parTransId="{EDA33360-F0E0-47CB-9203-8EDB42400D0D}" sibTransId="{F3C8F817-44DA-45C7-A1BA-24455B049FB7}"/>
    <dgm:cxn modelId="{26211F3C-7D17-4209-A7C6-599C3D175C33}" type="presOf" srcId="{CDA4F6A5-FBD3-4FE9-ABBD-B9BBC7B1572E}" destId="{6480A279-ACA9-48A8-A989-874E33CA5AB9}" srcOrd="0" destOrd="1" presId="urn:microsoft.com/office/officeart/2005/8/layout/default"/>
    <dgm:cxn modelId="{6214735D-0779-4B86-A20B-D7DB7F2E26BF}" type="presOf" srcId="{E6E4B149-C603-42E3-80B1-92A5D2348D5B}" destId="{AADE47FE-3595-4B4B-BCD4-D6F79CE577D7}" srcOrd="0" destOrd="1" presId="urn:microsoft.com/office/officeart/2005/8/layout/default"/>
    <dgm:cxn modelId="{48386661-1106-4497-9E57-F32A1B8F1ACA}" srcId="{3CFFD0AA-1380-4854-9262-90F4AC6671B5}" destId="{56BED3D2-471D-4976-8458-EE502909C9C2}" srcOrd="0" destOrd="0" parTransId="{27D5A805-BE04-4D95-A5F7-F035A40E5B1E}" sibTransId="{63496DF7-0F53-4CFE-8934-2AE7BEFC3B14}"/>
    <dgm:cxn modelId="{84839E45-A7CF-43BF-9D11-37A982FD510B}" srcId="{243062F9-55E7-413B-BF0F-619476AD41B5}" destId="{7EA9B679-32C0-4A92-8EB3-318B38C89B92}" srcOrd="0" destOrd="0" parTransId="{EAA41782-19B9-4CA3-B345-B6DB2163FED2}" sibTransId="{A19E59BD-B6F2-4D11-96EB-36786EA56F17}"/>
    <dgm:cxn modelId="{87BE6B67-EA34-4579-8703-AD13A158C2BA}" srcId="{B01238F5-9640-4F60-A114-56300D139DD6}" destId="{E6E4B149-C603-42E3-80B1-92A5D2348D5B}" srcOrd="0" destOrd="0" parTransId="{52B46011-A977-4B85-A1D0-DB014D6504DB}" sibTransId="{AFB14E97-D3EF-485C-824C-9C2E4931D09A}"/>
    <dgm:cxn modelId="{9256B947-FCD0-44F5-BC25-FA7DDBEC3594}" srcId="{3A91D786-79E7-48DD-B069-0B776524E9DF}" destId="{45043B91-CEE5-4545-AEFC-D22667A1EB57}" srcOrd="8" destOrd="0" parTransId="{388E2DE0-9F76-4F34-832F-F813E239CD31}" sibTransId="{F1EE01CE-B68A-49C2-AAB2-F2EBB6353854}"/>
    <dgm:cxn modelId="{B60C494A-8F42-43F8-9DDA-86D65E836C9A}" type="presOf" srcId="{0692B002-C461-46F6-8D18-F7C44C646101}" destId="{E494DA74-67E6-46FE-800E-0849C7721AA9}" srcOrd="0" destOrd="1" presId="urn:microsoft.com/office/officeart/2005/8/layout/default"/>
    <dgm:cxn modelId="{94B65F6B-D3E9-43F7-8CB0-52B8FED67F4C}" type="presOf" srcId="{3A91D786-79E7-48DD-B069-0B776524E9DF}" destId="{8921B896-B2E5-4D25-B21A-B2A087499F8D}" srcOrd="0" destOrd="0" presId="urn:microsoft.com/office/officeart/2005/8/layout/default"/>
    <dgm:cxn modelId="{9BA12A4F-0FEE-4D27-80BA-AE04B540C635}" srcId="{074BC132-9BB0-4B88-911F-7A58C360FED0}" destId="{F4EDE083-4532-4F93-93DF-8CFD624E8301}" srcOrd="0" destOrd="0" parTransId="{03C95F4B-52E1-41A6-91C7-A35A1EFF2747}" sibTransId="{84864B52-5DB4-4E99-899B-56715550EA73}"/>
    <dgm:cxn modelId="{20D8B56F-8D55-4894-961D-CD4C6B3A06CD}" srcId="{3A91D786-79E7-48DD-B069-0B776524E9DF}" destId="{243062F9-55E7-413B-BF0F-619476AD41B5}" srcOrd="6" destOrd="0" parTransId="{996AC560-53E7-4C5F-AECA-F4514159D52C}" sibTransId="{FDE6B36C-B2A0-4380-B4FB-CE4698202BC2}"/>
    <dgm:cxn modelId="{1650565A-147E-4B3D-B449-B7595D9A7291}" srcId="{ADEC9FC0-6405-44B4-A253-D53B14904F1B}" destId="{0692B002-C461-46F6-8D18-F7C44C646101}" srcOrd="0" destOrd="0" parTransId="{4F46D618-79EB-4462-AE8A-4F87CB17AFF0}" sibTransId="{9B0CDCC5-ACCF-47C7-BF06-C41DDF5013FB}"/>
    <dgm:cxn modelId="{047AF98F-C12B-46A0-9EEF-8E7B0D7A61A2}" type="presOf" srcId="{243062F9-55E7-413B-BF0F-619476AD41B5}" destId="{BAE29FF4-E35C-4D32-A74D-BBA02430A97E}" srcOrd="0" destOrd="0" presId="urn:microsoft.com/office/officeart/2005/8/layout/default"/>
    <dgm:cxn modelId="{24144695-2FB3-4002-B225-018DE8512E16}" srcId="{A03ADAE2-B5B7-4938-BC08-CE82C6D429A7}" destId="{CDA4F6A5-FBD3-4FE9-ABBD-B9BBC7B1572E}" srcOrd="0" destOrd="0" parTransId="{BA63AC61-3D1A-4375-B034-AF7F8C9AB795}" sibTransId="{C655AC59-B944-459B-A804-8BE7D781B878}"/>
    <dgm:cxn modelId="{AE3029A0-0FC9-40B7-9320-80AAC01B7AF9}" srcId="{3A91D786-79E7-48DD-B069-0B776524E9DF}" destId="{A03ADAE2-B5B7-4938-BC08-CE82C6D429A7}" srcOrd="5" destOrd="0" parTransId="{EE66393A-894C-4005-86AC-99D40030A683}" sibTransId="{B124F6C8-D12B-49CA-8EF7-A6E8C990A936}"/>
    <dgm:cxn modelId="{738E56A1-E714-4704-AE51-3F63EC5D2499}" type="presOf" srcId="{055621F8-D386-44EF-98D3-BFF71048B7B7}" destId="{BEDB8172-BC16-42D9-9E8D-579C49D71D12}" srcOrd="0" destOrd="1" presId="urn:microsoft.com/office/officeart/2005/8/layout/default"/>
    <dgm:cxn modelId="{F56AAEAB-1AAA-484B-A703-9944AF86058D}" srcId="{3A91D786-79E7-48DD-B069-0B776524E9DF}" destId="{3CFFD0AA-1380-4854-9262-90F4AC6671B5}" srcOrd="9" destOrd="0" parTransId="{65B3331A-1BE5-4804-8436-338D1628B5F5}" sibTransId="{4946ED9D-FA7D-458F-B4F8-9D3904366D6F}"/>
    <dgm:cxn modelId="{AA576AB5-98C2-4011-9521-B9263C931972}" srcId="{3A91D786-79E7-48DD-B069-0B776524E9DF}" destId="{759AE6BE-ED62-4CE8-BC90-4E9513A24F2E}" srcOrd="10" destOrd="0" parTransId="{637825A5-F02C-4991-B669-C1FAAB1077AC}" sibTransId="{0A4D9C1D-E452-4EEA-BBF5-1087FF8B4F73}"/>
    <dgm:cxn modelId="{09BE12B6-C041-4559-8973-AE153B8774E7}" type="presOf" srcId="{45043B91-CEE5-4545-AEFC-D22667A1EB57}" destId="{64FE3077-2F29-44F2-A56E-510C33A7C6A9}" srcOrd="0" destOrd="0" presId="urn:microsoft.com/office/officeart/2005/8/layout/default"/>
    <dgm:cxn modelId="{9E9954BC-8AD3-4783-9AF3-D8B1F7B4931E}" type="presOf" srcId="{93BD8F2C-5DC5-4BC6-A846-0997DBCA6A41}" destId="{C2E15708-7976-4824-AFB1-8A3367EF86F3}" srcOrd="0" destOrd="0" presId="urn:microsoft.com/office/officeart/2005/8/layout/default"/>
    <dgm:cxn modelId="{F61C47C1-E96F-4D13-B898-FA5500B78AF2}" type="presOf" srcId="{2C7FCAB7-7560-429E-812D-76B189907F06}" destId="{C2E15708-7976-4824-AFB1-8A3367EF86F3}" srcOrd="0" destOrd="1" presId="urn:microsoft.com/office/officeart/2005/8/layout/default"/>
    <dgm:cxn modelId="{3A6B62D2-1BD6-4EFE-97D1-58F2AA3BB042}" type="presOf" srcId="{ADEC9FC0-6405-44B4-A253-D53B14904F1B}" destId="{E494DA74-67E6-46FE-800E-0849C7721AA9}" srcOrd="0" destOrd="0" presId="urn:microsoft.com/office/officeart/2005/8/layout/default"/>
    <dgm:cxn modelId="{C9F227D4-6050-49F5-957C-EFE152B5C9CE}" srcId="{45043B91-CEE5-4545-AEFC-D22667A1EB57}" destId="{962301C6-4EB6-4961-9C1F-C364EC2C4883}" srcOrd="0" destOrd="0" parTransId="{AA7447D4-25FB-4508-9742-00C1D0E27BFE}" sibTransId="{9A94B3E3-74F3-41A7-9020-1989496A51DA}"/>
    <dgm:cxn modelId="{0ED01EDF-B78B-4BAB-85A9-F56E82D3DC4A}" type="presOf" srcId="{F4EDE083-4532-4F93-93DF-8CFD624E8301}" destId="{7150558D-5E9B-40EF-8809-03C030FB6C9B}" srcOrd="0" destOrd="1" presId="urn:microsoft.com/office/officeart/2005/8/layout/default"/>
    <dgm:cxn modelId="{0CD76DDF-A821-46DF-8DCB-1F4FB0BE7264}" type="presOf" srcId="{7EA9B679-32C0-4A92-8EB3-318B38C89B92}" destId="{BAE29FF4-E35C-4D32-A74D-BBA02430A97E}" srcOrd="0" destOrd="1" presId="urn:microsoft.com/office/officeart/2005/8/layout/default"/>
    <dgm:cxn modelId="{3A3516E5-3F8F-45A3-9AA3-2B3895F71BE0}" type="presOf" srcId="{962301C6-4EB6-4961-9C1F-C364EC2C4883}" destId="{64FE3077-2F29-44F2-A56E-510C33A7C6A9}" srcOrd="0" destOrd="1" presId="urn:microsoft.com/office/officeart/2005/8/layout/default"/>
    <dgm:cxn modelId="{A1D1B2EA-BC0F-4E1D-9BF2-78A19EBC441C}" type="presOf" srcId="{21B581C7-CD3D-4B97-9C3E-0A9F9AB97B95}" destId="{91C1FB90-6FA8-4785-A4FB-EAA3B3A12753}" srcOrd="0" destOrd="1" presId="urn:microsoft.com/office/officeart/2005/8/layout/default"/>
    <dgm:cxn modelId="{478A49ED-2AED-431E-85EC-D9CAC5C294D9}" type="presOf" srcId="{56BED3D2-471D-4976-8458-EE502909C9C2}" destId="{96593DAF-529F-40BA-B5E0-5419F34B230A}" srcOrd="0" destOrd="1" presId="urn:microsoft.com/office/officeart/2005/8/layout/default"/>
    <dgm:cxn modelId="{A57A7EF8-7EB5-4D4B-9F12-85901D764B82}" type="presOf" srcId="{F8D84AD1-15C1-4A1C-B35A-B38DEB58CD11}" destId="{81B1331F-1F7C-4252-B75B-BFDD0703B130}" srcOrd="0" destOrd="0" presId="urn:microsoft.com/office/officeart/2005/8/layout/default"/>
    <dgm:cxn modelId="{CCD4A6F9-090A-42DF-858B-23E61BD255D5}" type="presOf" srcId="{8417A216-1C53-4D17-95EB-6CE0F206F2D9}" destId="{BEDB8172-BC16-42D9-9E8D-579C49D71D12}" srcOrd="0" destOrd="0" presId="urn:microsoft.com/office/officeart/2005/8/layout/default"/>
    <dgm:cxn modelId="{337ADA5E-A4EF-4AE3-8222-33FEA6B1C4B4}" type="presParOf" srcId="{8921B896-B2E5-4D25-B21A-B2A087499F8D}" destId="{7150558D-5E9B-40EF-8809-03C030FB6C9B}" srcOrd="0" destOrd="0" presId="urn:microsoft.com/office/officeart/2005/8/layout/default"/>
    <dgm:cxn modelId="{14B76DB0-C940-4772-A9F7-E494EB4487C7}" type="presParOf" srcId="{8921B896-B2E5-4D25-B21A-B2A087499F8D}" destId="{FC1B340B-DA96-4822-BD8A-6C7AD8895F36}" srcOrd="1" destOrd="0" presId="urn:microsoft.com/office/officeart/2005/8/layout/default"/>
    <dgm:cxn modelId="{C4C7B8DB-C65A-4462-8D89-875F53B66F84}" type="presParOf" srcId="{8921B896-B2E5-4D25-B21A-B2A087499F8D}" destId="{E494DA74-67E6-46FE-800E-0849C7721AA9}" srcOrd="2" destOrd="0" presId="urn:microsoft.com/office/officeart/2005/8/layout/default"/>
    <dgm:cxn modelId="{3FD9ECE0-F885-4CAD-92DD-F541EF1D533A}" type="presParOf" srcId="{8921B896-B2E5-4D25-B21A-B2A087499F8D}" destId="{E8B9FE7C-4986-4CC9-846D-DD410C6C3F02}" srcOrd="3" destOrd="0" presId="urn:microsoft.com/office/officeart/2005/8/layout/default"/>
    <dgm:cxn modelId="{1737F0F8-678A-4EF9-BA12-3C5E512650FA}" type="presParOf" srcId="{8921B896-B2E5-4D25-B21A-B2A087499F8D}" destId="{BEDB8172-BC16-42D9-9E8D-579C49D71D12}" srcOrd="4" destOrd="0" presId="urn:microsoft.com/office/officeart/2005/8/layout/default"/>
    <dgm:cxn modelId="{2AF6AD2F-436E-4322-85AA-B2AD5BECD3E7}" type="presParOf" srcId="{8921B896-B2E5-4D25-B21A-B2A087499F8D}" destId="{3A0EC5DB-109A-4CBF-AF2C-C43F34788673}" srcOrd="5" destOrd="0" presId="urn:microsoft.com/office/officeart/2005/8/layout/default"/>
    <dgm:cxn modelId="{7B4DF30D-50B1-4B12-8946-EE1D405E15AC}" type="presParOf" srcId="{8921B896-B2E5-4D25-B21A-B2A087499F8D}" destId="{81B1331F-1F7C-4252-B75B-BFDD0703B130}" srcOrd="6" destOrd="0" presId="urn:microsoft.com/office/officeart/2005/8/layout/default"/>
    <dgm:cxn modelId="{062FFA6D-26DF-47CC-A99A-101C867A0965}" type="presParOf" srcId="{8921B896-B2E5-4D25-B21A-B2A087499F8D}" destId="{9D6334E0-FB1E-4D7D-8805-ED1E8207F512}" srcOrd="7" destOrd="0" presId="urn:microsoft.com/office/officeart/2005/8/layout/default"/>
    <dgm:cxn modelId="{A765B4EA-E008-4333-B4DC-74D1F9C8E096}" type="presParOf" srcId="{8921B896-B2E5-4D25-B21A-B2A087499F8D}" destId="{C2E15708-7976-4824-AFB1-8A3367EF86F3}" srcOrd="8" destOrd="0" presId="urn:microsoft.com/office/officeart/2005/8/layout/default"/>
    <dgm:cxn modelId="{C324F868-82BB-4367-BF4B-FF5829D1B033}" type="presParOf" srcId="{8921B896-B2E5-4D25-B21A-B2A087499F8D}" destId="{47D72D31-3E1C-4F41-AD03-BDE2A9F191B9}" srcOrd="9" destOrd="0" presId="urn:microsoft.com/office/officeart/2005/8/layout/default"/>
    <dgm:cxn modelId="{DD6C0287-5C3C-4D84-A440-12448D7F38E3}" type="presParOf" srcId="{8921B896-B2E5-4D25-B21A-B2A087499F8D}" destId="{6480A279-ACA9-48A8-A989-874E33CA5AB9}" srcOrd="10" destOrd="0" presId="urn:microsoft.com/office/officeart/2005/8/layout/default"/>
    <dgm:cxn modelId="{3247B06A-8CEA-4130-9E41-A35272E63FA4}" type="presParOf" srcId="{8921B896-B2E5-4D25-B21A-B2A087499F8D}" destId="{B7F23379-79FC-4DDE-87B5-6AEDDE838384}" srcOrd="11" destOrd="0" presId="urn:microsoft.com/office/officeart/2005/8/layout/default"/>
    <dgm:cxn modelId="{3921990E-5A72-42A2-8A24-14D8CB3E9356}" type="presParOf" srcId="{8921B896-B2E5-4D25-B21A-B2A087499F8D}" destId="{BAE29FF4-E35C-4D32-A74D-BBA02430A97E}" srcOrd="12" destOrd="0" presId="urn:microsoft.com/office/officeart/2005/8/layout/default"/>
    <dgm:cxn modelId="{52FEA125-C837-4F82-8B61-FBF1A898E0B1}" type="presParOf" srcId="{8921B896-B2E5-4D25-B21A-B2A087499F8D}" destId="{546AA3A1-9B0E-4A69-A0B5-60E6728FE887}" srcOrd="13" destOrd="0" presId="urn:microsoft.com/office/officeart/2005/8/layout/default"/>
    <dgm:cxn modelId="{27A67B96-7FCF-49A0-8EC4-DA17C970A57F}" type="presParOf" srcId="{8921B896-B2E5-4D25-B21A-B2A087499F8D}" destId="{AADE47FE-3595-4B4B-BCD4-D6F79CE577D7}" srcOrd="14" destOrd="0" presId="urn:microsoft.com/office/officeart/2005/8/layout/default"/>
    <dgm:cxn modelId="{8CBC0BCE-C681-4D8D-8C38-D7D29472A923}" type="presParOf" srcId="{8921B896-B2E5-4D25-B21A-B2A087499F8D}" destId="{15242D4B-E917-4C07-BBF5-EBA6A9D67287}" srcOrd="15" destOrd="0" presId="urn:microsoft.com/office/officeart/2005/8/layout/default"/>
    <dgm:cxn modelId="{93D24D03-D92B-4D4E-B38F-9A26EC7BED7F}" type="presParOf" srcId="{8921B896-B2E5-4D25-B21A-B2A087499F8D}" destId="{64FE3077-2F29-44F2-A56E-510C33A7C6A9}" srcOrd="16" destOrd="0" presId="urn:microsoft.com/office/officeart/2005/8/layout/default"/>
    <dgm:cxn modelId="{221BBAA0-F9D6-4321-A7FC-C0F8ACDED3DA}" type="presParOf" srcId="{8921B896-B2E5-4D25-B21A-B2A087499F8D}" destId="{89453323-C0F7-4E44-94D2-9B2A2854B356}" srcOrd="17" destOrd="0" presId="urn:microsoft.com/office/officeart/2005/8/layout/default"/>
    <dgm:cxn modelId="{2567C118-4E9F-4744-B285-616323CD80ED}" type="presParOf" srcId="{8921B896-B2E5-4D25-B21A-B2A087499F8D}" destId="{96593DAF-529F-40BA-B5E0-5419F34B230A}" srcOrd="18" destOrd="0" presId="urn:microsoft.com/office/officeart/2005/8/layout/default"/>
    <dgm:cxn modelId="{19EF648F-B58C-4448-858C-6618F5C5B566}" type="presParOf" srcId="{8921B896-B2E5-4D25-B21A-B2A087499F8D}" destId="{5E71B142-AC81-4021-8807-097BAE1E9082}" srcOrd="19" destOrd="0" presId="urn:microsoft.com/office/officeart/2005/8/layout/default"/>
    <dgm:cxn modelId="{AA207B06-1805-4E80-86F5-5D58865675CA}" type="presParOf" srcId="{8921B896-B2E5-4D25-B21A-B2A087499F8D}" destId="{91C1FB90-6FA8-4785-A4FB-EAA3B3A12753}"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4B0F8-EB5D-42E9-B72A-957A246B3B21}">
      <dsp:nvSpPr>
        <dsp:cNvPr id="0" name=""/>
        <dsp:cNvSpPr/>
      </dsp:nvSpPr>
      <dsp:spPr>
        <a:xfrm>
          <a:off x="0" y="531"/>
          <a:ext cx="49747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EDFE07-DC10-4594-BB96-1BDA6ABA1292}">
      <dsp:nvSpPr>
        <dsp:cNvPr id="0" name=""/>
        <dsp:cNvSpPr/>
      </dsp:nvSpPr>
      <dsp:spPr>
        <a:xfrm>
          <a:off x="0" y="531"/>
          <a:ext cx="4974771"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solidFill>
                <a:schemeClr val="tx1"/>
              </a:solidFill>
            </a:rPr>
            <a:t>Prospective e-Customer</a:t>
          </a:r>
          <a:r>
            <a:rPr lang="en-US" sz="2000" kern="1200">
              <a:solidFill>
                <a:schemeClr val="tx1"/>
              </a:solidFill>
            </a:rPr>
            <a:t>: A person who would like to use the application as customer </a:t>
          </a:r>
        </a:p>
      </dsp:txBody>
      <dsp:txXfrm>
        <a:off x="0" y="531"/>
        <a:ext cx="4974771" cy="870055"/>
      </dsp:txXfrm>
    </dsp:sp>
    <dsp:sp modelId="{B514DD66-C530-4963-A03D-E98D5BCB193E}">
      <dsp:nvSpPr>
        <dsp:cNvPr id="0" name=""/>
        <dsp:cNvSpPr/>
      </dsp:nvSpPr>
      <dsp:spPr>
        <a:xfrm>
          <a:off x="0" y="870586"/>
          <a:ext cx="49747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734BA0-15F1-4E1F-9B73-40D9606919C0}">
      <dsp:nvSpPr>
        <dsp:cNvPr id="0" name=""/>
        <dsp:cNvSpPr/>
      </dsp:nvSpPr>
      <dsp:spPr>
        <a:xfrm>
          <a:off x="0" y="870586"/>
          <a:ext cx="4974771"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solidFill>
                <a:schemeClr val="tx1"/>
              </a:solidFill>
            </a:rPr>
            <a:t>Prospective Store Manager</a:t>
          </a:r>
          <a:r>
            <a:rPr lang="en-US" sz="2000" kern="1200">
              <a:solidFill>
                <a:schemeClr val="tx1"/>
              </a:solidFill>
            </a:rPr>
            <a:t>: A person who would like to register their store </a:t>
          </a:r>
        </a:p>
      </dsp:txBody>
      <dsp:txXfrm>
        <a:off x="0" y="870586"/>
        <a:ext cx="4974771" cy="870055"/>
      </dsp:txXfrm>
    </dsp:sp>
    <dsp:sp modelId="{F82527A0-5E6E-4BF4-A27E-292902FC5891}">
      <dsp:nvSpPr>
        <dsp:cNvPr id="0" name=""/>
        <dsp:cNvSpPr/>
      </dsp:nvSpPr>
      <dsp:spPr>
        <a:xfrm>
          <a:off x="0" y="1740641"/>
          <a:ext cx="49747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9C5C94-E842-4CC5-A935-5664731405AD}">
      <dsp:nvSpPr>
        <dsp:cNvPr id="0" name=""/>
        <dsp:cNvSpPr/>
      </dsp:nvSpPr>
      <dsp:spPr>
        <a:xfrm>
          <a:off x="0" y="1701732"/>
          <a:ext cx="4974771"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solidFill>
                <a:schemeClr val="tx1"/>
              </a:solidFill>
            </a:rPr>
            <a:t>Physical Customer</a:t>
          </a:r>
          <a:r>
            <a:rPr lang="en-US" sz="2000" kern="1200">
              <a:solidFill>
                <a:schemeClr val="tx1"/>
              </a:solidFill>
            </a:rPr>
            <a:t>: A customer not registered to the application </a:t>
          </a:r>
        </a:p>
      </dsp:txBody>
      <dsp:txXfrm>
        <a:off x="0" y="1701732"/>
        <a:ext cx="4974771" cy="870055"/>
      </dsp:txXfrm>
    </dsp:sp>
    <dsp:sp modelId="{2657AC83-A40A-4639-9D4D-2391F496E92E}">
      <dsp:nvSpPr>
        <dsp:cNvPr id="0" name=""/>
        <dsp:cNvSpPr/>
      </dsp:nvSpPr>
      <dsp:spPr>
        <a:xfrm>
          <a:off x="0" y="2610696"/>
          <a:ext cx="49747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137ADF-5934-4B26-B552-6929B498D5B7}">
      <dsp:nvSpPr>
        <dsp:cNvPr id="0" name=""/>
        <dsp:cNvSpPr/>
      </dsp:nvSpPr>
      <dsp:spPr>
        <a:xfrm>
          <a:off x="0" y="2610696"/>
          <a:ext cx="4974771"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solidFill>
                <a:schemeClr val="tx1"/>
              </a:solidFill>
            </a:rPr>
            <a:t>e-Customer</a:t>
          </a:r>
          <a:r>
            <a:rPr lang="en-US" sz="2000" kern="1200">
              <a:solidFill>
                <a:schemeClr val="tx1"/>
              </a:solidFill>
            </a:rPr>
            <a:t>: A customer using the application </a:t>
          </a:r>
        </a:p>
      </dsp:txBody>
      <dsp:txXfrm>
        <a:off x="0" y="2610696"/>
        <a:ext cx="4974771" cy="870055"/>
      </dsp:txXfrm>
    </dsp:sp>
    <dsp:sp modelId="{D5E60561-253C-42F9-B8B8-445C2D035E2B}">
      <dsp:nvSpPr>
        <dsp:cNvPr id="0" name=""/>
        <dsp:cNvSpPr/>
      </dsp:nvSpPr>
      <dsp:spPr>
        <a:xfrm>
          <a:off x="0" y="3480751"/>
          <a:ext cx="497477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717881-5924-4578-91B4-3FD12605A72C}">
      <dsp:nvSpPr>
        <dsp:cNvPr id="0" name=""/>
        <dsp:cNvSpPr/>
      </dsp:nvSpPr>
      <dsp:spPr>
        <a:xfrm>
          <a:off x="0" y="3480751"/>
          <a:ext cx="4974771"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solidFill>
                <a:schemeClr val="tx1"/>
              </a:solidFill>
            </a:rPr>
            <a:t>Store Manager</a:t>
          </a:r>
          <a:r>
            <a:rPr lang="en-US" sz="2000" kern="1200">
              <a:solidFill>
                <a:schemeClr val="tx1"/>
              </a:solidFill>
            </a:rPr>
            <a:t>: A user managing a store </a:t>
          </a:r>
        </a:p>
      </dsp:txBody>
      <dsp:txXfrm>
        <a:off x="0" y="3480751"/>
        <a:ext cx="4974771" cy="870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0558D-5E9B-40EF-8809-03C030FB6C9B}">
      <dsp:nvSpPr>
        <dsp:cNvPr id="0" name=""/>
        <dsp:cNvSpPr/>
      </dsp:nvSpPr>
      <dsp:spPr>
        <a:xfrm>
          <a:off x="284101" y="706"/>
          <a:ext cx="2174962" cy="130497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latin typeface="+mj-lt"/>
            </a:rPr>
            <a:t>G0</a:t>
          </a:r>
          <a:endParaRPr lang="it-IT" sz="1800" b="1" kern="1200">
            <a:latin typeface="+mj-lt"/>
          </a:endParaRPr>
        </a:p>
        <a:p>
          <a:pPr marL="114300" lvl="1" indent="-114300" algn="l" defTabSz="622300">
            <a:lnSpc>
              <a:spcPct val="90000"/>
            </a:lnSpc>
            <a:spcBef>
              <a:spcPct val="0"/>
            </a:spcBef>
            <a:spcAft>
              <a:spcPct val="15000"/>
            </a:spcAft>
            <a:buNone/>
          </a:pPr>
          <a:r>
            <a:rPr lang="en-US" sz="1400" kern="1200">
              <a:latin typeface="+mj-lt"/>
            </a:rPr>
            <a:t>Allow prospective e-Customers to register to the application</a:t>
          </a:r>
          <a:endParaRPr lang="it-IT" sz="1400" kern="1200">
            <a:latin typeface="+mj-lt"/>
          </a:endParaRPr>
        </a:p>
      </dsp:txBody>
      <dsp:txXfrm>
        <a:off x="284101" y="706"/>
        <a:ext cx="2174962" cy="1304977"/>
      </dsp:txXfrm>
    </dsp:sp>
    <dsp:sp modelId="{E494DA74-67E6-46FE-800E-0849C7721AA9}">
      <dsp:nvSpPr>
        <dsp:cNvPr id="0" name=""/>
        <dsp:cNvSpPr/>
      </dsp:nvSpPr>
      <dsp:spPr>
        <a:xfrm>
          <a:off x="2676560" y="706"/>
          <a:ext cx="2174962" cy="1304977"/>
        </a:xfrm>
        <a:prstGeom prst="rect">
          <a:avLst/>
        </a:prstGeom>
        <a:solidFill>
          <a:schemeClr val="accent5">
            <a:hueOff val="-675854"/>
            <a:satOff val="-1742"/>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latin typeface="+mj-lt"/>
            </a:rPr>
            <a:t>G1</a:t>
          </a:r>
          <a:endParaRPr lang="it-IT" sz="1800" b="1" kern="1200">
            <a:latin typeface="+mj-lt"/>
          </a:endParaRPr>
        </a:p>
        <a:p>
          <a:pPr marL="114300" lvl="1" indent="-114300" algn="l" defTabSz="622300">
            <a:lnSpc>
              <a:spcPct val="90000"/>
            </a:lnSpc>
            <a:spcBef>
              <a:spcPct val="0"/>
            </a:spcBef>
            <a:spcAft>
              <a:spcPct val="15000"/>
            </a:spcAft>
            <a:buNone/>
          </a:pPr>
          <a:r>
            <a:rPr lang="en-US" sz="1400" kern="1200">
              <a:latin typeface="+mj-lt"/>
            </a:rPr>
            <a:t>Allow Prospective Store Managers to register to the application by adding their store</a:t>
          </a:r>
          <a:endParaRPr lang="it-IT" sz="1400" kern="1200">
            <a:latin typeface="+mj-lt"/>
          </a:endParaRPr>
        </a:p>
      </dsp:txBody>
      <dsp:txXfrm>
        <a:off x="2676560" y="706"/>
        <a:ext cx="2174962" cy="1304977"/>
      </dsp:txXfrm>
    </dsp:sp>
    <dsp:sp modelId="{BEDB8172-BC16-42D9-9E8D-579C49D71D12}">
      <dsp:nvSpPr>
        <dsp:cNvPr id="0" name=""/>
        <dsp:cNvSpPr/>
      </dsp:nvSpPr>
      <dsp:spPr>
        <a:xfrm>
          <a:off x="5069019" y="706"/>
          <a:ext cx="2174962" cy="1304977"/>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G2</a:t>
          </a:r>
        </a:p>
        <a:p>
          <a:pPr marL="114300" lvl="1" indent="-114300" algn="l" defTabSz="622300">
            <a:lnSpc>
              <a:spcPct val="90000"/>
            </a:lnSpc>
            <a:spcBef>
              <a:spcPct val="0"/>
            </a:spcBef>
            <a:spcAft>
              <a:spcPct val="15000"/>
            </a:spcAft>
            <a:buNone/>
          </a:pPr>
          <a:r>
            <a:rPr lang="en-US" sz="1400" kern="1200">
              <a:latin typeface="+mj-lt"/>
            </a:rPr>
            <a:t>Allow e-Customers to line up from home</a:t>
          </a:r>
        </a:p>
      </dsp:txBody>
      <dsp:txXfrm>
        <a:off x="5069019" y="706"/>
        <a:ext cx="2174962" cy="1304977"/>
      </dsp:txXfrm>
    </dsp:sp>
    <dsp:sp modelId="{81B1331F-1F7C-4252-B75B-BFDD0703B130}">
      <dsp:nvSpPr>
        <dsp:cNvPr id="0" name=""/>
        <dsp:cNvSpPr/>
      </dsp:nvSpPr>
      <dsp:spPr>
        <a:xfrm>
          <a:off x="7461478" y="706"/>
          <a:ext cx="2174962" cy="1304977"/>
        </a:xfrm>
        <a:prstGeom prst="rect">
          <a:avLst/>
        </a:prstGeom>
        <a:solidFill>
          <a:schemeClr val="accent5">
            <a:hueOff val="-2027563"/>
            <a:satOff val="-5226"/>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G2.1</a:t>
          </a:r>
          <a:endParaRPr lang="it-IT" sz="1800" b="1" kern="1200"/>
        </a:p>
        <a:p>
          <a:pPr marL="114300" lvl="1" indent="-114300" algn="l" defTabSz="622300">
            <a:lnSpc>
              <a:spcPct val="90000"/>
            </a:lnSpc>
            <a:spcBef>
              <a:spcPct val="0"/>
            </a:spcBef>
            <a:spcAft>
              <a:spcPct val="15000"/>
            </a:spcAft>
            <a:buNone/>
          </a:pPr>
          <a:r>
            <a:rPr lang="en-US" sz="1400" kern="1200">
              <a:latin typeface="+mj-lt"/>
            </a:rPr>
            <a:t>Allow e-Customers to dequeue</a:t>
          </a:r>
          <a:endParaRPr lang="it-IT" sz="1400" kern="1200">
            <a:latin typeface="+mj-lt"/>
          </a:endParaRPr>
        </a:p>
      </dsp:txBody>
      <dsp:txXfrm>
        <a:off x="7461478" y="706"/>
        <a:ext cx="2174962" cy="1304977"/>
      </dsp:txXfrm>
    </dsp:sp>
    <dsp:sp modelId="{C2E15708-7976-4824-AFB1-8A3367EF86F3}">
      <dsp:nvSpPr>
        <dsp:cNvPr id="0" name=""/>
        <dsp:cNvSpPr/>
      </dsp:nvSpPr>
      <dsp:spPr>
        <a:xfrm>
          <a:off x="284101" y="1523180"/>
          <a:ext cx="2174962" cy="1304977"/>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G3</a:t>
          </a:r>
          <a:endParaRPr lang="it-IT" sz="1800" b="1" kern="1200"/>
        </a:p>
        <a:p>
          <a:pPr marL="114300" lvl="1" indent="-114300" algn="l" defTabSz="622300">
            <a:lnSpc>
              <a:spcPct val="90000"/>
            </a:lnSpc>
            <a:spcBef>
              <a:spcPct val="0"/>
            </a:spcBef>
            <a:spcAft>
              <a:spcPct val="15000"/>
            </a:spcAft>
            <a:buNone/>
          </a:pPr>
          <a:r>
            <a:rPr lang="en-US" sz="1400" kern="1200">
              <a:latin typeface="+mj-lt"/>
            </a:rPr>
            <a:t>Allow Store Managers to monitor entrances</a:t>
          </a:r>
          <a:endParaRPr lang="it-IT" sz="1400" kern="1200">
            <a:latin typeface="+mj-lt"/>
          </a:endParaRPr>
        </a:p>
      </dsp:txBody>
      <dsp:txXfrm>
        <a:off x="284101" y="1523180"/>
        <a:ext cx="2174962" cy="1304977"/>
      </dsp:txXfrm>
    </dsp:sp>
    <dsp:sp modelId="{6480A279-ACA9-48A8-A989-874E33CA5AB9}">
      <dsp:nvSpPr>
        <dsp:cNvPr id="0" name=""/>
        <dsp:cNvSpPr/>
      </dsp:nvSpPr>
      <dsp:spPr>
        <a:xfrm>
          <a:off x="2676560" y="1523180"/>
          <a:ext cx="2174962" cy="130497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G4</a:t>
          </a:r>
          <a:endParaRPr lang="it-IT" sz="1800" b="1" kern="1200"/>
        </a:p>
        <a:p>
          <a:pPr marL="114300" lvl="1" indent="-114300" algn="l" defTabSz="622300">
            <a:lnSpc>
              <a:spcPct val="90000"/>
            </a:lnSpc>
            <a:spcBef>
              <a:spcPct val="0"/>
            </a:spcBef>
            <a:spcAft>
              <a:spcPct val="15000"/>
            </a:spcAft>
            <a:buNone/>
          </a:pPr>
          <a:r>
            <a:rPr lang="en-US" sz="1400" kern="1200">
              <a:latin typeface="+mj-lt"/>
            </a:rPr>
            <a:t>Allow Physical Customers to line up</a:t>
          </a:r>
          <a:endParaRPr lang="it-IT" sz="1400" kern="1200">
            <a:latin typeface="+mj-lt"/>
          </a:endParaRPr>
        </a:p>
      </dsp:txBody>
      <dsp:txXfrm>
        <a:off x="2676560" y="1523180"/>
        <a:ext cx="2174962" cy="1304977"/>
      </dsp:txXfrm>
    </dsp:sp>
    <dsp:sp modelId="{BAE29FF4-E35C-4D32-A74D-BBA02430A97E}">
      <dsp:nvSpPr>
        <dsp:cNvPr id="0" name=""/>
        <dsp:cNvSpPr/>
      </dsp:nvSpPr>
      <dsp:spPr>
        <a:xfrm>
          <a:off x="5069019" y="1523180"/>
          <a:ext cx="2174962" cy="1304977"/>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G4.1</a:t>
          </a:r>
          <a:endParaRPr lang="it-IT" sz="1800" b="1" kern="1200"/>
        </a:p>
        <a:p>
          <a:pPr marL="114300" lvl="1" indent="-114300" algn="l" defTabSz="622300">
            <a:lnSpc>
              <a:spcPct val="90000"/>
            </a:lnSpc>
            <a:spcBef>
              <a:spcPct val="0"/>
            </a:spcBef>
            <a:spcAft>
              <a:spcPct val="15000"/>
            </a:spcAft>
            <a:buNone/>
          </a:pPr>
          <a:r>
            <a:rPr lang="en-US" sz="1400" kern="1200">
              <a:latin typeface="+mj-lt"/>
            </a:rPr>
            <a:t>Allow Physical Customers to dequeue</a:t>
          </a:r>
          <a:endParaRPr lang="it-IT" sz="1400" kern="1200">
            <a:latin typeface="+mj-lt"/>
          </a:endParaRPr>
        </a:p>
      </dsp:txBody>
      <dsp:txXfrm>
        <a:off x="5069019" y="1523180"/>
        <a:ext cx="2174962" cy="1304977"/>
      </dsp:txXfrm>
    </dsp:sp>
    <dsp:sp modelId="{AADE47FE-3595-4B4B-BCD4-D6F79CE577D7}">
      <dsp:nvSpPr>
        <dsp:cNvPr id="0" name=""/>
        <dsp:cNvSpPr/>
      </dsp:nvSpPr>
      <dsp:spPr>
        <a:xfrm>
          <a:off x="7461478" y="1523180"/>
          <a:ext cx="2174962" cy="1304977"/>
        </a:xfrm>
        <a:prstGeom prst="rect">
          <a:avLst/>
        </a:prstGeom>
        <a:solidFill>
          <a:schemeClr val="accent5">
            <a:hueOff val="-4730980"/>
            <a:satOff val="-12193"/>
            <a:lumOff val="-82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G5</a:t>
          </a:r>
          <a:endParaRPr lang="it-IT" sz="1800" b="1" kern="1200"/>
        </a:p>
        <a:p>
          <a:pPr marL="114300" lvl="1" indent="-114300" algn="l" defTabSz="622300">
            <a:lnSpc>
              <a:spcPct val="90000"/>
            </a:lnSpc>
            <a:spcBef>
              <a:spcPct val="0"/>
            </a:spcBef>
            <a:spcAft>
              <a:spcPct val="15000"/>
            </a:spcAft>
            <a:buNone/>
          </a:pPr>
          <a:r>
            <a:rPr lang="en-US" sz="1400" kern="1200">
              <a:latin typeface="+mj-lt"/>
            </a:rPr>
            <a:t>Allow e-Customers to book a visit</a:t>
          </a:r>
          <a:endParaRPr lang="it-IT" sz="1400" kern="1200">
            <a:latin typeface="+mj-lt"/>
          </a:endParaRPr>
        </a:p>
      </dsp:txBody>
      <dsp:txXfrm>
        <a:off x="7461478" y="1523180"/>
        <a:ext cx="2174962" cy="1304977"/>
      </dsp:txXfrm>
    </dsp:sp>
    <dsp:sp modelId="{64FE3077-2F29-44F2-A56E-510C33A7C6A9}">
      <dsp:nvSpPr>
        <dsp:cNvPr id="0" name=""/>
        <dsp:cNvSpPr/>
      </dsp:nvSpPr>
      <dsp:spPr>
        <a:xfrm>
          <a:off x="1480331" y="3045654"/>
          <a:ext cx="2174962" cy="1304977"/>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G5.1</a:t>
          </a:r>
          <a:endParaRPr lang="it-IT" sz="1800" b="1" kern="1200"/>
        </a:p>
        <a:p>
          <a:pPr marL="114300" lvl="1" indent="-114300" algn="l" defTabSz="622300">
            <a:lnSpc>
              <a:spcPct val="90000"/>
            </a:lnSpc>
            <a:spcBef>
              <a:spcPct val="0"/>
            </a:spcBef>
            <a:spcAft>
              <a:spcPct val="15000"/>
            </a:spcAft>
            <a:buNone/>
          </a:pPr>
          <a:r>
            <a:rPr lang="en-US" sz="1400" kern="1200">
              <a:latin typeface="+mj-lt"/>
            </a:rPr>
            <a:t>Allow e-Customers to delete a visit</a:t>
          </a:r>
          <a:endParaRPr lang="it-IT" sz="1400" kern="1200">
            <a:latin typeface="+mj-lt"/>
          </a:endParaRPr>
        </a:p>
      </dsp:txBody>
      <dsp:txXfrm>
        <a:off x="1480331" y="3045654"/>
        <a:ext cx="2174962" cy="1304977"/>
      </dsp:txXfrm>
    </dsp:sp>
    <dsp:sp modelId="{96593DAF-529F-40BA-B5E0-5419F34B230A}">
      <dsp:nvSpPr>
        <dsp:cNvPr id="0" name=""/>
        <dsp:cNvSpPr/>
      </dsp:nvSpPr>
      <dsp:spPr>
        <a:xfrm>
          <a:off x="3872790" y="3045654"/>
          <a:ext cx="2174962" cy="1304977"/>
        </a:xfrm>
        <a:prstGeom prst="rect">
          <a:avLst/>
        </a:prstGeom>
        <a:solidFill>
          <a:schemeClr val="accent5">
            <a:hueOff val="-6082688"/>
            <a:satOff val="-15677"/>
            <a:lumOff val="-10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G6</a:t>
          </a:r>
        </a:p>
        <a:p>
          <a:pPr marL="114300" lvl="1" indent="-114300" algn="l" defTabSz="622300">
            <a:lnSpc>
              <a:spcPct val="90000"/>
            </a:lnSpc>
            <a:spcBef>
              <a:spcPct val="0"/>
            </a:spcBef>
            <a:spcAft>
              <a:spcPct val="15000"/>
            </a:spcAft>
            <a:buNone/>
          </a:pPr>
          <a:r>
            <a:rPr lang="en-US" sz="1400" kern="1200">
              <a:latin typeface="+mj-lt"/>
            </a:rPr>
            <a:t>Suggest alternative slots to balance the number of customers</a:t>
          </a:r>
        </a:p>
      </dsp:txBody>
      <dsp:txXfrm>
        <a:off x="3872790" y="3045654"/>
        <a:ext cx="2174962" cy="1304977"/>
      </dsp:txXfrm>
    </dsp:sp>
    <dsp:sp modelId="{91C1FB90-6FA8-4785-A4FB-EAA3B3A12753}">
      <dsp:nvSpPr>
        <dsp:cNvPr id="0" name=""/>
        <dsp:cNvSpPr/>
      </dsp:nvSpPr>
      <dsp:spPr>
        <a:xfrm>
          <a:off x="6265249" y="3045654"/>
          <a:ext cx="2174962" cy="130497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G7</a:t>
          </a:r>
          <a:endParaRPr lang="it-IT" sz="1800" b="1" kern="1200"/>
        </a:p>
        <a:p>
          <a:pPr marL="114300" lvl="1" indent="-114300" algn="l" defTabSz="622300">
            <a:lnSpc>
              <a:spcPct val="90000"/>
            </a:lnSpc>
            <a:spcBef>
              <a:spcPct val="0"/>
            </a:spcBef>
            <a:spcAft>
              <a:spcPct val="15000"/>
            </a:spcAft>
            <a:buNone/>
          </a:pPr>
          <a:r>
            <a:rPr lang="en-US" sz="1400" kern="1200">
              <a:latin typeface="+mj-lt"/>
            </a:rPr>
            <a:t>Allow e-Customers to manage slot notifications</a:t>
          </a:r>
          <a:endParaRPr lang="it-IT" sz="1400" kern="1200">
            <a:latin typeface="+mj-lt"/>
          </a:endParaRPr>
        </a:p>
      </dsp:txBody>
      <dsp:txXfrm>
        <a:off x="6265249" y="3045654"/>
        <a:ext cx="2174962" cy="130497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84FA9B-40C5-4C59-A0D5-DA469D001E15}" type="datetimeFigureOut">
              <a:rPr lang="it-IT" smtClean="0"/>
              <a:t>25/03/2021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C551E2-A4FA-45AC-A1D4-06E8AB05C358}" type="slidenum">
              <a:rPr lang="it-IT" smtClean="0"/>
              <a:t>‹N›</a:t>
            </a:fld>
            <a:endParaRPr lang="it-IT"/>
          </a:p>
        </p:txBody>
      </p:sp>
    </p:spTree>
    <p:extLst>
      <p:ext uri="{BB962C8B-B14F-4D97-AF65-F5344CB8AC3E}">
        <p14:creationId xmlns:p14="http://schemas.microsoft.com/office/powerpoint/2010/main" val="2073378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Good </a:t>
            </a:r>
            <a:r>
              <a:rPr lang="it-IT" err="1"/>
              <a:t>morning</a:t>
            </a:r>
            <a:r>
              <a:rPr lang="it-IT"/>
              <a:t>, </a:t>
            </a:r>
            <a:r>
              <a:rPr lang="it-IT" err="1"/>
              <a:t>now</a:t>
            </a:r>
            <a:r>
              <a:rPr lang="it-IT"/>
              <a:t> </a:t>
            </a:r>
            <a:r>
              <a:rPr lang="it-IT" err="1"/>
              <a:t>we</a:t>
            </a:r>
            <a:r>
              <a:rPr lang="it-IT"/>
              <a:t> </a:t>
            </a:r>
            <a:r>
              <a:rPr lang="it-IT" err="1"/>
              <a:t>will</a:t>
            </a:r>
            <a:r>
              <a:rPr lang="it-IT"/>
              <a:t> </a:t>
            </a:r>
            <a:r>
              <a:rPr lang="it-IT" err="1"/>
              <a:t>present</a:t>
            </a:r>
            <a:r>
              <a:rPr lang="it-IT"/>
              <a:t> </a:t>
            </a:r>
            <a:r>
              <a:rPr lang="it-IT" err="1"/>
              <a:t>our</a:t>
            </a:r>
            <a:r>
              <a:rPr lang="it-IT"/>
              <a:t> </a:t>
            </a:r>
            <a:r>
              <a:rPr lang="it-IT" err="1"/>
              <a:t>clup</a:t>
            </a:r>
            <a:r>
              <a:rPr lang="it-IT"/>
              <a:t> project</a:t>
            </a:r>
          </a:p>
        </p:txBody>
      </p:sp>
      <p:sp>
        <p:nvSpPr>
          <p:cNvPr id="4" name="Segnaposto numero diapositiva 3"/>
          <p:cNvSpPr>
            <a:spLocks noGrp="1"/>
          </p:cNvSpPr>
          <p:nvPr>
            <p:ph type="sldNum" sz="quarter" idx="5"/>
          </p:nvPr>
        </p:nvSpPr>
        <p:spPr/>
        <p:txBody>
          <a:bodyPr/>
          <a:lstStyle/>
          <a:p>
            <a:fld id="{02C551E2-A4FA-45AC-A1D4-06E8AB05C358}" type="slidenum">
              <a:rPr lang="it-IT" smtClean="0"/>
              <a:t>1</a:t>
            </a:fld>
            <a:endParaRPr lang="it-IT"/>
          </a:p>
        </p:txBody>
      </p:sp>
    </p:spTree>
    <p:extLst>
      <p:ext uri="{BB962C8B-B14F-4D97-AF65-F5344CB8AC3E}">
        <p14:creationId xmlns:p14="http://schemas.microsoft.com/office/powerpoint/2010/main" val="2733903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In the final section of our RASD we built a model using Alloy - here we see its metamodel - focused on the states that tickets can assume during the whole process, plus the respect of opening hours of the stores, that we imposed through facts so that visits cannot occur outside of such times</a:t>
            </a:r>
            <a:endParaRPr lang="it-IT" dirty="0"/>
          </a:p>
        </p:txBody>
      </p:sp>
      <p:sp>
        <p:nvSpPr>
          <p:cNvPr id="4" name="Segnaposto numero diapositiva 3"/>
          <p:cNvSpPr>
            <a:spLocks noGrp="1"/>
          </p:cNvSpPr>
          <p:nvPr>
            <p:ph type="sldNum" sz="quarter" idx="5"/>
          </p:nvPr>
        </p:nvSpPr>
        <p:spPr/>
        <p:txBody>
          <a:bodyPr/>
          <a:lstStyle/>
          <a:p>
            <a:fld id="{02C551E2-A4FA-45AC-A1D4-06E8AB05C358}" type="slidenum">
              <a:rPr lang="it-IT" smtClean="0"/>
              <a:t>10</a:t>
            </a:fld>
            <a:endParaRPr lang="it-IT"/>
          </a:p>
        </p:txBody>
      </p:sp>
    </p:spTree>
    <p:extLst>
      <p:ext uri="{BB962C8B-B14F-4D97-AF65-F5344CB8AC3E}">
        <p14:creationId xmlns:p14="http://schemas.microsoft.com/office/powerpoint/2010/main" val="2635083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This</a:t>
            </a:r>
            <a:r>
              <a:rPr lang="it-IT" dirty="0"/>
              <a:t> world </a:t>
            </a:r>
            <a:r>
              <a:rPr lang="it-IT" dirty="0" err="1"/>
              <a:t>represents</a:t>
            </a:r>
            <a:r>
              <a:rPr lang="it-IT" dirty="0"/>
              <a:t> the </a:t>
            </a:r>
            <a:r>
              <a:rPr lang="it-IT" dirty="0" err="1"/>
              <a:t>most</a:t>
            </a:r>
            <a:r>
              <a:rPr lang="it-IT" dirty="0"/>
              <a:t> </a:t>
            </a:r>
            <a:r>
              <a:rPr lang="it-IT" dirty="0" err="1"/>
              <a:t>critical</a:t>
            </a:r>
            <a:r>
              <a:rPr lang="it-IT" dirty="0"/>
              <a:t> part, i.e. the </a:t>
            </a:r>
            <a:r>
              <a:rPr lang="it-IT" dirty="0" err="1"/>
              <a:t>queue</a:t>
            </a:r>
            <a:r>
              <a:rPr lang="it-IT" dirty="0"/>
              <a:t> management </a:t>
            </a:r>
            <a:r>
              <a:rPr lang="it-IT" dirty="0" err="1"/>
              <a:t>through</a:t>
            </a:r>
            <a:r>
              <a:rPr lang="it-IT" dirty="0"/>
              <a:t> ticket </a:t>
            </a:r>
            <a:r>
              <a:rPr lang="it-IT" dirty="0" err="1"/>
              <a:t>states</a:t>
            </a:r>
            <a:r>
              <a:rPr lang="it-IT" dirty="0"/>
              <a:t>. For </a:t>
            </a:r>
            <a:r>
              <a:rPr lang="it-IT" dirty="0" err="1"/>
              <a:t>example</a:t>
            </a:r>
            <a:r>
              <a:rPr lang="it-IT" dirty="0"/>
              <a:t>, a complete ticket must </a:t>
            </a:r>
            <a:r>
              <a:rPr lang="it-IT" dirty="0" err="1"/>
              <a:t>have</a:t>
            </a:r>
            <a:r>
              <a:rPr lang="it-IT" dirty="0"/>
              <a:t> a </a:t>
            </a:r>
            <a:r>
              <a:rPr lang="it-IT" dirty="0" err="1"/>
              <a:t>visit</a:t>
            </a:r>
            <a:r>
              <a:rPr lang="it-IT" dirty="0"/>
              <a:t> and; the </a:t>
            </a:r>
            <a:r>
              <a:rPr lang="it-IT" dirty="0" err="1"/>
              <a:t>difference</a:t>
            </a:r>
            <a:r>
              <a:rPr lang="it-IT" dirty="0"/>
              <a:t> </a:t>
            </a:r>
            <a:r>
              <a:rPr lang="it-IT" dirty="0" err="1"/>
              <a:t>between</a:t>
            </a:r>
            <a:r>
              <a:rPr lang="it-IT" dirty="0"/>
              <a:t> an </a:t>
            </a:r>
            <a:r>
              <a:rPr lang="it-IT" dirty="0" err="1"/>
              <a:t>enqueued</a:t>
            </a:r>
            <a:r>
              <a:rPr lang="it-IT" dirty="0"/>
              <a:t> and </a:t>
            </a:r>
            <a:r>
              <a:rPr lang="it-IT" dirty="0" err="1"/>
              <a:t>canenter</a:t>
            </a:r>
            <a:r>
              <a:rPr lang="it-IT" dirty="0"/>
              <a:t> ticket </a:t>
            </a:r>
            <a:r>
              <a:rPr lang="it-IT" dirty="0" err="1"/>
              <a:t>is</a:t>
            </a:r>
            <a:r>
              <a:rPr lang="it-IT" dirty="0"/>
              <a:t> </a:t>
            </a:r>
            <a:r>
              <a:rPr lang="it-IT" dirty="0" err="1"/>
              <a:t>obviously</a:t>
            </a:r>
            <a:r>
              <a:rPr lang="it-IT" dirty="0"/>
              <a:t> </a:t>
            </a:r>
            <a:r>
              <a:rPr lang="it-IT" dirty="0" err="1"/>
              <a:t>tied</a:t>
            </a:r>
            <a:r>
              <a:rPr lang="it-IT" dirty="0"/>
              <a:t> to the </a:t>
            </a:r>
            <a:r>
              <a:rPr lang="it-IT" dirty="0" err="1"/>
              <a:t>store’s</a:t>
            </a:r>
            <a:r>
              <a:rPr lang="it-IT" dirty="0"/>
              <a:t> </a:t>
            </a:r>
            <a:r>
              <a:rPr lang="it-IT" dirty="0" err="1"/>
              <a:t>capacity</a:t>
            </a:r>
            <a:r>
              <a:rPr lang="it-IT" dirty="0"/>
              <a:t>, </a:t>
            </a:r>
            <a:r>
              <a:rPr lang="it-IT" dirty="0" err="1"/>
              <a:t>as</a:t>
            </a:r>
            <a:r>
              <a:rPr lang="it-IT" dirty="0"/>
              <a:t> </a:t>
            </a:r>
            <a:r>
              <a:rPr lang="it-IT" dirty="0" err="1"/>
              <a:t>both</a:t>
            </a:r>
            <a:r>
              <a:rPr lang="it-IT" dirty="0"/>
              <a:t> are </a:t>
            </a:r>
            <a:r>
              <a:rPr lang="it-IT" dirty="0" err="1"/>
              <a:t>enqueued</a:t>
            </a:r>
            <a:r>
              <a:rPr lang="it-IT" dirty="0"/>
              <a:t>. </a:t>
            </a:r>
            <a:r>
              <a:rPr lang="it-IT" dirty="0" err="1"/>
              <a:t>As</a:t>
            </a:r>
            <a:r>
              <a:rPr lang="it-IT" dirty="0"/>
              <a:t> </a:t>
            </a:r>
            <a:r>
              <a:rPr lang="it-IT" dirty="0" err="1"/>
              <a:t>we</a:t>
            </a:r>
            <a:r>
              <a:rPr lang="it-IT" dirty="0"/>
              <a:t> can </a:t>
            </a:r>
            <a:r>
              <a:rPr lang="it-IT" dirty="0" err="1"/>
              <a:t>see</a:t>
            </a:r>
            <a:r>
              <a:rPr lang="it-IT" dirty="0"/>
              <a:t> </a:t>
            </a:r>
            <a:r>
              <a:rPr lang="it-IT" dirty="0" err="1"/>
              <a:t>we</a:t>
            </a:r>
            <a:r>
              <a:rPr lang="it-IT" dirty="0"/>
              <a:t> </a:t>
            </a:r>
            <a:r>
              <a:rPr lang="it-IT" dirty="0" err="1"/>
              <a:t>used</a:t>
            </a:r>
            <a:r>
              <a:rPr lang="it-IT" dirty="0"/>
              <a:t> a WRONG state to check </a:t>
            </a:r>
            <a:r>
              <a:rPr lang="it-IT" dirty="0" err="1"/>
              <a:t>that</a:t>
            </a:r>
            <a:r>
              <a:rPr lang="it-IT" dirty="0"/>
              <a:t> </a:t>
            </a:r>
            <a:r>
              <a:rPr lang="it-IT" dirty="0" err="1"/>
              <a:t>all</a:t>
            </a:r>
            <a:r>
              <a:rPr lang="it-IT" dirty="0"/>
              <a:t> ticket </a:t>
            </a:r>
            <a:r>
              <a:rPr lang="it-IT" dirty="0" err="1"/>
              <a:t>configurations</a:t>
            </a:r>
            <a:r>
              <a:rPr lang="it-IT" dirty="0"/>
              <a:t> are </a:t>
            </a:r>
            <a:r>
              <a:rPr lang="it-IT" dirty="0" err="1"/>
              <a:t>valid</a:t>
            </a:r>
            <a:r>
              <a:rPr lang="it-IT" dirty="0"/>
              <a:t>.</a:t>
            </a:r>
          </a:p>
        </p:txBody>
      </p:sp>
      <p:sp>
        <p:nvSpPr>
          <p:cNvPr id="4" name="Segnaposto numero diapositiva 3"/>
          <p:cNvSpPr>
            <a:spLocks noGrp="1"/>
          </p:cNvSpPr>
          <p:nvPr>
            <p:ph type="sldNum" sz="quarter" idx="5"/>
          </p:nvPr>
        </p:nvSpPr>
        <p:spPr/>
        <p:txBody>
          <a:bodyPr/>
          <a:lstStyle/>
          <a:p>
            <a:fld id="{02C551E2-A4FA-45AC-A1D4-06E8AB05C358}" type="slidenum">
              <a:rPr lang="it-IT" smtClean="0"/>
              <a:t>11</a:t>
            </a:fld>
            <a:endParaRPr lang="it-IT"/>
          </a:p>
        </p:txBody>
      </p:sp>
    </p:spTree>
    <p:extLst>
      <p:ext uri="{BB962C8B-B14F-4D97-AF65-F5344CB8AC3E}">
        <p14:creationId xmlns:p14="http://schemas.microsoft.com/office/powerpoint/2010/main" val="2512173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For </a:t>
            </a:r>
            <a:r>
              <a:rPr lang="it-IT" err="1"/>
              <a:t>what</a:t>
            </a:r>
            <a:r>
              <a:rPr lang="it-IT"/>
              <a:t> </a:t>
            </a:r>
            <a:r>
              <a:rPr lang="it-IT" err="1"/>
              <a:t>concerns</a:t>
            </a:r>
            <a:r>
              <a:rPr lang="it-IT"/>
              <a:t> the DD, </a:t>
            </a:r>
            <a:r>
              <a:rPr lang="it-IT" err="1"/>
              <a:t>we</a:t>
            </a:r>
            <a:r>
              <a:rPr lang="it-IT"/>
              <a:t> </a:t>
            </a:r>
            <a:r>
              <a:rPr lang="it-IT" err="1"/>
              <a:t>have</a:t>
            </a:r>
            <a:r>
              <a:rPr lang="it-IT"/>
              <a:t> a modular </a:t>
            </a:r>
            <a:r>
              <a:rPr lang="it-IT" err="1"/>
              <a:t>application</a:t>
            </a:r>
            <a:r>
              <a:rPr lang="it-IT"/>
              <a:t> </a:t>
            </a:r>
            <a:r>
              <a:rPr lang="it-IT" err="1"/>
              <a:t>divided</a:t>
            </a:r>
            <a:r>
              <a:rPr lang="it-IT"/>
              <a:t> </a:t>
            </a:r>
            <a:r>
              <a:rPr lang="it-IT" err="1"/>
              <a:t>into</a:t>
            </a:r>
            <a:r>
              <a:rPr lang="it-IT"/>
              <a:t> 5 </a:t>
            </a:r>
            <a:r>
              <a:rPr lang="it-IT" err="1"/>
              <a:t>modules</a:t>
            </a:r>
            <a:r>
              <a:rPr lang="it-IT"/>
              <a:t>. </a:t>
            </a:r>
          </a:p>
          <a:p>
            <a:pPr marL="171450" indent="-171450">
              <a:buFontTx/>
              <a:buChar char="-"/>
            </a:pPr>
            <a:r>
              <a:rPr lang="it-IT"/>
              <a:t>The </a:t>
            </a:r>
            <a:r>
              <a:rPr lang="it-IT" err="1"/>
              <a:t>maps</a:t>
            </a:r>
            <a:r>
              <a:rPr lang="it-IT"/>
              <a:t> </a:t>
            </a:r>
            <a:r>
              <a:rPr lang="it-IT" err="1"/>
              <a:t>adapter</a:t>
            </a:r>
            <a:r>
              <a:rPr lang="it-IT"/>
              <a:t> </a:t>
            </a:r>
            <a:r>
              <a:rPr lang="it-IT" err="1"/>
              <a:t>is</a:t>
            </a:r>
            <a:r>
              <a:rPr lang="it-IT"/>
              <a:t> </a:t>
            </a:r>
            <a:r>
              <a:rPr lang="it-IT" err="1"/>
              <a:t>used</a:t>
            </a:r>
            <a:r>
              <a:rPr lang="it-IT"/>
              <a:t> to </a:t>
            </a:r>
            <a:r>
              <a:rPr lang="it-IT" err="1"/>
              <a:t>communicate</a:t>
            </a:r>
            <a:r>
              <a:rPr lang="it-IT"/>
              <a:t> with the </a:t>
            </a:r>
            <a:r>
              <a:rPr lang="it-IT" err="1"/>
              <a:t>localization</a:t>
            </a:r>
            <a:r>
              <a:rPr lang="it-IT"/>
              <a:t> system api</a:t>
            </a:r>
          </a:p>
          <a:p>
            <a:pPr marL="171450" indent="-171450">
              <a:buFontTx/>
              <a:buChar char="-"/>
            </a:pPr>
            <a:r>
              <a:rPr lang="it-IT"/>
              <a:t>The Data access </a:t>
            </a:r>
            <a:r>
              <a:rPr lang="it-IT" err="1"/>
              <a:t>module</a:t>
            </a:r>
            <a:r>
              <a:rPr lang="it-IT"/>
              <a:t> </a:t>
            </a:r>
            <a:r>
              <a:rPr lang="it-IT" err="1"/>
              <a:t>interfaces</a:t>
            </a:r>
            <a:r>
              <a:rPr lang="it-IT"/>
              <a:t> the </a:t>
            </a:r>
            <a:r>
              <a:rPr lang="it-IT" err="1"/>
              <a:t>application</a:t>
            </a:r>
            <a:r>
              <a:rPr lang="it-IT"/>
              <a:t> with the database</a:t>
            </a:r>
          </a:p>
          <a:p>
            <a:pPr marL="171450" indent="-171450">
              <a:buFontTx/>
              <a:buChar char="-"/>
            </a:pPr>
            <a:r>
              <a:rPr lang="it-IT"/>
              <a:t>The </a:t>
            </a:r>
            <a:r>
              <a:rPr lang="it-IT" err="1"/>
              <a:t>statistics</a:t>
            </a:r>
            <a:r>
              <a:rPr lang="it-IT"/>
              <a:t> </a:t>
            </a:r>
            <a:r>
              <a:rPr lang="it-IT" err="1"/>
              <a:t>module</a:t>
            </a:r>
            <a:r>
              <a:rPr lang="it-IT"/>
              <a:t> </a:t>
            </a:r>
            <a:r>
              <a:rPr lang="it-IT" err="1"/>
              <a:t>provides</a:t>
            </a:r>
            <a:r>
              <a:rPr lang="it-IT"/>
              <a:t> </a:t>
            </a:r>
            <a:r>
              <a:rPr lang="it-IT" err="1"/>
              <a:t>historical</a:t>
            </a:r>
            <a:r>
              <a:rPr lang="it-IT"/>
              <a:t> data </a:t>
            </a:r>
            <a:r>
              <a:rPr lang="it-IT" err="1"/>
              <a:t>based</a:t>
            </a:r>
            <a:r>
              <a:rPr lang="it-IT"/>
              <a:t> on store flow and </a:t>
            </a:r>
            <a:r>
              <a:rPr lang="it-IT" err="1"/>
              <a:t>occupation</a:t>
            </a:r>
            <a:r>
              <a:rPr lang="it-IT"/>
              <a:t> </a:t>
            </a:r>
          </a:p>
        </p:txBody>
      </p:sp>
      <p:sp>
        <p:nvSpPr>
          <p:cNvPr id="4" name="Segnaposto numero diapositiva 3"/>
          <p:cNvSpPr>
            <a:spLocks noGrp="1"/>
          </p:cNvSpPr>
          <p:nvPr>
            <p:ph type="sldNum" sz="quarter" idx="5"/>
          </p:nvPr>
        </p:nvSpPr>
        <p:spPr/>
        <p:txBody>
          <a:bodyPr/>
          <a:lstStyle/>
          <a:p>
            <a:fld id="{02C551E2-A4FA-45AC-A1D4-06E8AB05C358}" type="slidenum">
              <a:rPr lang="it-IT" smtClean="0"/>
              <a:t>12</a:t>
            </a:fld>
            <a:endParaRPr lang="it-IT"/>
          </a:p>
        </p:txBody>
      </p:sp>
    </p:spTree>
    <p:extLst>
      <p:ext uri="{BB962C8B-B14F-4D97-AF65-F5344CB8AC3E}">
        <p14:creationId xmlns:p14="http://schemas.microsoft.com/office/powerpoint/2010/main" val="4228201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O</a:t>
            </a:r>
            <a:r>
              <a:rPr lang="it-IT"/>
              <a:t>n the e-Customer side, </a:t>
            </a:r>
            <a:r>
              <a:rPr lang="it-IT" err="1"/>
              <a:t>we</a:t>
            </a:r>
            <a:r>
              <a:rPr lang="it-IT"/>
              <a:t> </a:t>
            </a:r>
            <a:r>
              <a:rPr lang="it-IT" err="1"/>
              <a:t>have</a:t>
            </a:r>
            <a:r>
              <a:rPr lang="it-IT"/>
              <a:t> </a:t>
            </a:r>
            <a:r>
              <a:rPr lang="it-IT" err="1"/>
              <a:t>implemented</a:t>
            </a:r>
            <a:r>
              <a:rPr lang="it-IT"/>
              <a:t> </a:t>
            </a:r>
            <a:r>
              <a:rPr lang="it-IT" err="1"/>
              <a:t>components</a:t>
            </a:r>
            <a:r>
              <a:rPr lang="it-IT"/>
              <a:t> to </a:t>
            </a:r>
            <a:r>
              <a:rPr lang="it-IT" err="1"/>
              <a:t>perform</a:t>
            </a:r>
            <a:r>
              <a:rPr lang="it-IT"/>
              <a:t> </a:t>
            </a:r>
            <a:r>
              <a:rPr lang="it-IT" err="1"/>
              <a:t>registration</a:t>
            </a:r>
            <a:r>
              <a:rPr lang="it-IT"/>
              <a:t>, </a:t>
            </a:r>
            <a:r>
              <a:rPr lang="it-IT" err="1"/>
              <a:t>manage</a:t>
            </a:r>
            <a:r>
              <a:rPr lang="it-IT"/>
              <a:t> the </a:t>
            </a:r>
            <a:r>
              <a:rPr lang="it-IT" err="1"/>
              <a:t>profile</a:t>
            </a:r>
            <a:r>
              <a:rPr lang="it-IT"/>
              <a:t> and the </a:t>
            </a:r>
            <a:r>
              <a:rPr lang="it-IT" err="1"/>
              <a:t>notifications</a:t>
            </a:r>
            <a:r>
              <a:rPr lang="it-IT"/>
              <a:t>, and create tickets and </a:t>
            </a:r>
            <a:r>
              <a:rPr lang="it-IT" err="1"/>
              <a:t>reservations</a:t>
            </a:r>
            <a:r>
              <a:rPr lang="it-IT"/>
              <a:t> by </a:t>
            </a:r>
            <a:r>
              <a:rPr lang="it-IT" err="1"/>
              <a:t>receiving</a:t>
            </a:r>
            <a:r>
              <a:rPr lang="it-IT"/>
              <a:t> information </a:t>
            </a:r>
            <a:r>
              <a:rPr lang="it-IT" err="1"/>
              <a:t>about</a:t>
            </a:r>
            <a:r>
              <a:rPr lang="it-IT"/>
              <a:t> </a:t>
            </a:r>
            <a:r>
              <a:rPr lang="it-IT" err="1"/>
              <a:t>nearby</a:t>
            </a:r>
            <a:r>
              <a:rPr lang="it-IT"/>
              <a:t> stores</a:t>
            </a:r>
          </a:p>
        </p:txBody>
      </p:sp>
      <p:sp>
        <p:nvSpPr>
          <p:cNvPr id="4" name="Segnaposto numero diapositiva 3"/>
          <p:cNvSpPr>
            <a:spLocks noGrp="1"/>
          </p:cNvSpPr>
          <p:nvPr>
            <p:ph type="sldNum" sz="quarter" idx="5"/>
          </p:nvPr>
        </p:nvSpPr>
        <p:spPr/>
        <p:txBody>
          <a:bodyPr/>
          <a:lstStyle/>
          <a:p>
            <a:fld id="{02C551E2-A4FA-45AC-A1D4-06E8AB05C358}" type="slidenum">
              <a:rPr lang="it-IT" smtClean="0"/>
              <a:t>13</a:t>
            </a:fld>
            <a:endParaRPr lang="it-IT"/>
          </a:p>
        </p:txBody>
      </p:sp>
    </p:spTree>
    <p:extLst>
      <p:ext uri="{BB962C8B-B14F-4D97-AF65-F5344CB8AC3E}">
        <p14:creationId xmlns:p14="http://schemas.microsoft.com/office/powerpoint/2010/main" val="1411925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The store manager </a:t>
            </a:r>
            <a:r>
              <a:rPr lang="it-IT" err="1"/>
              <a:t>module</a:t>
            </a:r>
            <a:r>
              <a:rPr lang="it-IT"/>
              <a:t> </a:t>
            </a:r>
            <a:r>
              <a:rPr lang="it-IT" err="1"/>
              <a:t>provides</a:t>
            </a:r>
            <a:r>
              <a:rPr lang="it-IT"/>
              <a:t> </a:t>
            </a:r>
            <a:r>
              <a:rPr lang="it-IT" err="1"/>
              <a:t>functionalities</a:t>
            </a:r>
            <a:r>
              <a:rPr lang="it-IT"/>
              <a:t> </a:t>
            </a:r>
            <a:r>
              <a:rPr lang="it-IT" err="1"/>
              <a:t>such</a:t>
            </a:r>
            <a:r>
              <a:rPr lang="it-IT"/>
              <a:t> </a:t>
            </a:r>
            <a:r>
              <a:rPr lang="it-IT" err="1"/>
              <a:t>as</a:t>
            </a:r>
            <a:r>
              <a:rPr lang="it-IT"/>
              <a:t> </a:t>
            </a:r>
            <a:r>
              <a:rPr lang="it-IT" err="1"/>
              <a:t>creating</a:t>
            </a:r>
            <a:r>
              <a:rPr lang="it-IT"/>
              <a:t> </a:t>
            </a:r>
            <a:r>
              <a:rPr lang="it-IT" err="1"/>
              <a:t>physical</a:t>
            </a:r>
            <a:r>
              <a:rPr lang="it-IT"/>
              <a:t> tickets, </a:t>
            </a:r>
            <a:r>
              <a:rPr lang="it-IT" err="1"/>
              <a:t>manage</a:t>
            </a:r>
            <a:r>
              <a:rPr lang="it-IT"/>
              <a:t> tickets and </a:t>
            </a:r>
            <a:r>
              <a:rPr lang="it-IT" err="1"/>
              <a:t>reservations</a:t>
            </a:r>
            <a:r>
              <a:rPr lang="it-IT"/>
              <a:t>, and </a:t>
            </a:r>
            <a:r>
              <a:rPr lang="it-IT" err="1"/>
              <a:t>modify</a:t>
            </a:r>
            <a:r>
              <a:rPr lang="it-IT"/>
              <a:t> the store information</a:t>
            </a:r>
          </a:p>
        </p:txBody>
      </p:sp>
      <p:sp>
        <p:nvSpPr>
          <p:cNvPr id="4" name="Segnaposto numero diapositiva 3"/>
          <p:cNvSpPr>
            <a:spLocks noGrp="1"/>
          </p:cNvSpPr>
          <p:nvPr>
            <p:ph type="sldNum" sz="quarter" idx="5"/>
          </p:nvPr>
        </p:nvSpPr>
        <p:spPr/>
        <p:txBody>
          <a:bodyPr/>
          <a:lstStyle/>
          <a:p>
            <a:fld id="{02C551E2-A4FA-45AC-A1D4-06E8AB05C358}" type="slidenum">
              <a:rPr lang="it-IT" smtClean="0"/>
              <a:t>14</a:t>
            </a:fld>
            <a:endParaRPr lang="it-IT"/>
          </a:p>
        </p:txBody>
      </p:sp>
    </p:spTree>
    <p:extLst>
      <p:ext uri="{BB962C8B-B14F-4D97-AF65-F5344CB8AC3E}">
        <p14:creationId xmlns:p14="http://schemas.microsoft.com/office/powerpoint/2010/main" val="1778117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The </a:t>
            </a:r>
            <a:r>
              <a:rPr lang="it-IT" err="1"/>
              <a:t>architecture</a:t>
            </a:r>
            <a:r>
              <a:rPr lang="it-IT"/>
              <a:t> </a:t>
            </a:r>
            <a:r>
              <a:rPr lang="it-IT" err="1"/>
              <a:t>chosen</a:t>
            </a:r>
            <a:r>
              <a:rPr lang="it-IT"/>
              <a:t> </a:t>
            </a:r>
            <a:r>
              <a:rPr lang="it-IT" err="1"/>
              <a:t>is</a:t>
            </a:r>
            <a:r>
              <a:rPr lang="it-IT"/>
              <a:t> a client server </a:t>
            </a:r>
            <a:r>
              <a:rPr lang="it-IT" err="1"/>
              <a:t>divided</a:t>
            </a:r>
            <a:r>
              <a:rPr lang="it-IT"/>
              <a:t> </a:t>
            </a:r>
            <a:r>
              <a:rPr lang="it-IT" err="1"/>
              <a:t>into</a:t>
            </a:r>
            <a:r>
              <a:rPr lang="it-IT"/>
              <a:t> 3 </a:t>
            </a:r>
            <a:r>
              <a:rPr lang="it-IT" err="1"/>
              <a:t>logical</a:t>
            </a:r>
            <a:r>
              <a:rPr lang="it-IT"/>
              <a:t> </a:t>
            </a:r>
            <a:r>
              <a:rPr lang="it-IT" err="1"/>
              <a:t>layers</a:t>
            </a:r>
            <a:r>
              <a:rPr lang="it-IT"/>
              <a:t> (</a:t>
            </a:r>
            <a:r>
              <a:rPr lang="it-IT" err="1"/>
              <a:t>presentation</a:t>
            </a:r>
            <a:r>
              <a:rPr lang="it-IT"/>
              <a:t>, </a:t>
            </a:r>
            <a:r>
              <a:rPr lang="it-IT" err="1"/>
              <a:t>logic</a:t>
            </a:r>
            <a:r>
              <a:rPr lang="it-IT"/>
              <a:t>, data) </a:t>
            </a:r>
            <a:r>
              <a:rPr lang="it-IT" err="1"/>
              <a:t>that</a:t>
            </a:r>
            <a:r>
              <a:rPr lang="it-IT"/>
              <a:t>, for reliability and performance, are </a:t>
            </a:r>
            <a:r>
              <a:rPr lang="it-IT" err="1"/>
              <a:t>replicated</a:t>
            </a:r>
            <a:r>
              <a:rPr lang="it-IT"/>
              <a:t> on more machines</a:t>
            </a:r>
          </a:p>
        </p:txBody>
      </p:sp>
      <p:sp>
        <p:nvSpPr>
          <p:cNvPr id="4" name="Segnaposto numero diapositiva 3"/>
          <p:cNvSpPr>
            <a:spLocks noGrp="1"/>
          </p:cNvSpPr>
          <p:nvPr>
            <p:ph type="sldNum" sz="quarter" idx="5"/>
          </p:nvPr>
        </p:nvSpPr>
        <p:spPr/>
        <p:txBody>
          <a:bodyPr/>
          <a:lstStyle/>
          <a:p>
            <a:fld id="{02C551E2-A4FA-45AC-A1D4-06E8AB05C358}" type="slidenum">
              <a:rPr lang="it-IT" smtClean="0"/>
              <a:t>15</a:t>
            </a:fld>
            <a:endParaRPr lang="it-IT"/>
          </a:p>
        </p:txBody>
      </p:sp>
    </p:spTree>
    <p:extLst>
      <p:ext uri="{BB962C8B-B14F-4D97-AF65-F5344CB8AC3E}">
        <p14:creationId xmlns:p14="http://schemas.microsoft.com/office/powerpoint/2010/main" val="4077465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More in detail, we have five tiers (of which 2 and 3 are condensed into one machine through the use of tomcat that covers the functionalities of both tiers) and two </a:t>
            </a:r>
            <a:r>
              <a:rPr lang="en-US" err="1"/>
              <a:t>dmz’s</a:t>
            </a:r>
            <a:r>
              <a:rPr lang="en-US"/>
              <a:t> to have better security</a:t>
            </a:r>
            <a:endParaRPr lang="it-IT"/>
          </a:p>
        </p:txBody>
      </p:sp>
      <p:sp>
        <p:nvSpPr>
          <p:cNvPr id="4" name="Segnaposto numero diapositiva 3"/>
          <p:cNvSpPr>
            <a:spLocks noGrp="1"/>
          </p:cNvSpPr>
          <p:nvPr>
            <p:ph type="sldNum" sz="quarter" idx="5"/>
          </p:nvPr>
        </p:nvSpPr>
        <p:spPr/>
        <p:txBody>
          <a:bodyPr/>
          <a:lstStyle/>
          <a:p>
            <a:fld id="{02C551E2-A4FA-45AC-A1D4-06E8AB05C358}" type="slidenum">
              <a:rPr lang="it-IT" smtClean="0"/>
              <a:t>16</a:t>
            </a:fld>
            <a:endParaRPr lang="it-IT"/>
          </a:p>
        </p:txBody>
      </p:sp>
    </p:spTree>
    <p:extLst>
      <p:ext uri="{BB962C8B-B14F-4D97-AF65-F5344CB8AC3E}">
        <p14:creationId xmlns:p14="http://schemas.microsoft.com/office/powerpoint/2010/main" val="2492685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About the patterns, we decided to use MVC for the interaction with users and observer to support it; moreover, we have adapter for the </a:t>
            </a:r>
            <a:r>
              <a:rPr lang="en-US" err="1"/>
              <a:t>apis</a:t>
            </a:r>
            <a:r>
              <a:rPr lang="en-US"/>
              <a:t> and façade inside the statistics module. We also use command in the front end to decouple controls from code.</a:t>
            </a:r>
            <a:endParaRPr lang="it-IT"/>
          </a:p>
        </p:txBody>
      </p:sp>
      <p:sp>
        <p:nvSpPr>
          <p:cNvPr id="4" name="Segnaposto numero diapositiva 3"/>
          <p:cNvSpPr>
            <a:spLocks noGrp="1"/>
          </p:cNvSpPr>
          <p:nvPr>
            <p:ph type="sldNum" sz="quarter" idx="5"/>
          </p:nvPr>
        </p:nvSpPr>
        <p:spPr/>
        <p:txBody>
          <a:bodyPr/>
          <a:lstStyle/>
          <a:p>
            <a:fld id="{02C551E2-A4FA-45AC-A1D4-06E8AB05C358}" type="slidenum">
              <a:rPr lang="it-IT" smtClean="0"/>
              <a:t>17</a:t>
            </a:fld>
            <a:endParaRPr lang="it-IT"/>
          </a:p>
        </p:txBody>
      </p:sp>
    </p:spTree>
    <p:extLst>
      <p:ext uri="{BB962C8B-B14F-4D97-AF65-F5344CB8AC3E}">
        <p14:creationId xmlns:p14="http://schemas.microsoft.com/office/powerpoint/2010/main" val="39548436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We now offer you an example of interaction on the algorithm shown in the document. </a:t>
            </a:r>
            <a:endParaRPr lang="it-IT"/>
          </a:p>
        </p:txBody>
      </p:sp>
      <p:sp>
        <p:nvSpPr>
          <p:cNvPr id="4" name="Segnaposto numero diapositiva 3"/>
          <p:cNvSpPr>
            <a:spLocks noGrp="1"/>
          </p:cNvSpPr>
          <p:nvPr>
            <p:ph type="sldNum" sz="quarter" idx="5"/>
          </p:nvPr>
        </p:nvSpPr>
        <p:spPr/>
        <p:txBody>
          <a:bodyPr/>
          <a:lstStyle/>
          <a:p>
            <a:fld id="{02C551E2-A4FA-45AC-A1D4-06E8AB05C358}" type="slidenum">
              <a:rPr lang="it-IT" smtClean="0"/>
              <a:t>18</a:t>
            </a:fld>
            <a:endParaRPr lang="it-IT"/>
          </a:p>
        </p:txBody>
      </p:sp>
    </p:spTree>
    <p:extLst>
      <p:ext uri="{BB962C8B-B14F-4D97-AF65-F5344CB8AC3E}">
        <p14:creationId xmlns:p14="http://schemas.microsoft.com/office/powerpoint/2010/main" val="1268589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Some Customers enqueued might decide to drop, and the Queue Manager removes them from the queue, leaving empty places</a:t>
            </a:r>
            <a:endParaRPr lang="it-IT"/>
          </a:p>
        </p:txBody>
      </p:sp>
      <p:sp>
        <p:nvSpPr>
          <p:cNvPr id="4" name="Segnaposto numero diapositiva 3"/>
          <p:cNvSpPr>
            <a:spLocks noGrp="1"/>
          </p:cNvSpPr>
          <p:nvPr>
            <p:ph type="sldNum" sz="quarter" idx="5"/>
          </p:nvPr>
        </p:nvSpPr>
        <p:spPr/>
        <p:txBody>
          <a:bodyPr/>
          <a:lstStyle/>
          <a:p>
            <a:fld id="{02C551E2-A4FA-45AC-A1D4-06E8AB05C358}" type="slidenum">
              <a:rPr lang="it-IT" smtClean="0"/>
              <a:t>19</a:t>
            </a:fld>
            <a:endParaRPr lang="it-IT"/>
          </a:p>
        </p:txBody>
      </p:sp>
    </p:spTree>
    <p:extLst>
      <p:ext uri="{BB962C8B-B14F-4D97-AF65-F5344CB8AC3E}">
        <p14:creationId xmlns:p14="http://schemas.microsoft.com/office/powerpoint/2010/main" val="790878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First </a:t>
            </a:r>
            <a:r>
              <a:rPr lang="it-IT" err="1"/>
              <a:t>things</a:t>
            </a:r>
            <a:r>
              <a:rPr lang="it-IT"/>
              <a:t> first, </a:t>
            </a:r>
            <a:r>
              <a:rPr lang="it-IT" err="1"/>
              <a:t>we</a:t>
            </a:r>
            <a:r>
              <a:rPr lang="it-IT"/>
              <a:t> </a:t>
            </a:r>
            <a:r>
              <a:rPr lang="it-IT" err="1"/>
              <a:t>want</a:t>
            </a:r>
            <a:r>
              <a:rPr lang="it-IT"/>
              <a:t> to introduce the </a:t>
            </a:r>
            <a:r>
              <a:rPr lang="it-IT" err="1"/>
              <a:t>actors</a:t>
            </a:r>
            <a:r>
              <a:rPr lang="it-IT"/>
              <a:t> </a:t>
            </a:r>
            <a:r>
              <a:rPr lang="it-IT" err="1"/>
              <a:t>involved</a:t>
            </a:r>
            <a:r>
              <a:rPr lang="it-IT"/>
              <a:t> in the </a:t>
            </a:r>
            <a:r>
              <a:rPr lang="it-IT" err="1"/>
              <a:t>application</a:t>
            </a:r>
            <a:r>
              <a:rPr lang="it-IT"/>
              <a:t>. </a:t>
            </a:r>
            <a:r>
              <a:rPr lang="it-IT" err="1"/>
              <a:t>While</a:t>
            </a:r>
            <a:r>
              <a:rPr lang="it-IT"/>
              <a:t> store manager and e-customer </a:t>
            </a:r>
            <a:r>
              <a:rPr lang="it-IT" err="1"/>
              <a:t>belongs</a:t>
            </a:r>
            <a:r>
              <a:rPr lang="it-IT"/>
              <a:t> to the user base, </a:t>
            </a:r>
            <a:r>
              <a:rPr lang="it-IT" err="1"/>
              <a:t>we</a:t>
            </a:r>
            <a:r>
              <a:rPr lang="it-IT"/>
              <a:t> account for </a:t>
            </a:r>
            <a:r>
              <a:rPr lang="it-IT" err="1"/>
              <a:t>physical</a:t>
            </a:r>
            <a:r>
              <a:rPr lang="it-IT"/>
              <a:t> customer </a:t>
            </a:r>
            <a:r>
              <a:rPr lang="it-IT" err="1"/>
              <a:t>as</a:t>
            </a:r>
            <a:r>
              <a:rPr lang="it-IT"/>
              <a:t> customer </a:t>
            </a:r>
            <a:r>
              <a:rPr lang="it-IT" err="1"/>
              <a:t>that</a:t>
            </a:r>
            <a:r>
              <a:rPr lang="it-IT"/>
              <a:t> </a:t>
            </a:r>
            <a:r>
              <a:rPr lang="it-IT" err="1"/>
              <a:t>will</a:t>
            </a:r>
            <a:r>
              <a:rPr lang="it-IT"/>
              <a:t> use the </a:t>
            </a:r>
            <a:r>
              <a:rPr lang="it-IT" err="1"/>
              <a:t>fallback</a:t>
            </a:r>
            <a:r>
              <a:rPr lang="it-IT"/>
              <a:t> options </a:t>
            </a:r>
            <a:r>
              <a:rPr lang="it-IT" err="1"/>
              <a:t>available</a:t>
            </a:r>
            <a:r>
              <a:rPr lang="it-IT"/>
              <a:t> </a:t>
            </a:r>
            <a:r>
              <a:rPr lang="it-IT" err="1"/>
              <a:t>at</a:t>
            </a:r>
            <a:r>
              <a:rPr lang="it-IT"/>
              <a:t> shops.</a:t>
            </a:r>
          </a:p>
        </p:txBody>
      </p:sp>
      <p:sp>
        <p:nvSpPr>
          <p:cNvPr id="4" name="Segnaposto numero diapositiva 3"/>
          <p:cNvSpPr>
            <a:spLocks noGrp="1"/>
          </p:cNvSpPr>
          <p:nvPr>
            <p:ph type="sldNum" sz="quarter" idx="5"/>
          </p:nvPr>
        </p:nvSpPr>
        <p:spPr/>
        <p:txBody>
          <a:bodyPr/>
          <a:lstStyle/>
          <a:p>
            <a:fld id="{02C551E2-A4FA-45AC-A1D4-06E8AB05C358}" type="slidenum">
              <a:rPr lang="it-IT" smtClean="0"/>
              <a:t>2</a:t>
            </a:fld>
            <a:endParaRPr lang="it-IT"/>
          </a:p>
        </p:txBody>
      </p:sp>
    </p:spTree>
    <p:extLst>
      <p:ext uri="{BB962C8B-B14F-4D97-AF65-F5344CB8AC3E}">
        <p14:creationId xmlns:p14="http://schemas.microsoft.com/office/powerpoint/2010/main" val="1584204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After a time window expires, the notification module notifies a customer about the possibility to jump forward</a:t>
            </a:r>
            <a:endParaRPr lang="it-IT"/>
          </a:p>
        </p:txBody>
      </p:sp>
      <p:sp>
        <p:nvSpPr>
          <p:cNvPr id="4" name="Segnaposto numero diapositiva 3"/>
          <p:cNvSpPr>
            <a:spLocks noGrp="1"/>
          </p:cNvSpPr>
          <p:nvPr>
            <p:ph type="sldNum" sz="quarter" idx="5"/>
          </p:nvPr>
        </p:nvSpPr>
        <p:spPr/>
        <p:txBody>
          <a:bodyPr/>
          <a:lstStyle/>
          <a:p>
            <a:fld id="{02C551E2-A4FA-45AC-A1D4-06E8AB05C358}" type="slidenum">
              <a:rPr lang="it-IT" smtClean="0"/>
              <a:t>20</a:t>
            </a:fld>
            <a:endParaRPr lang="it-IT"/>
          </a:p>
        </p:txBody>
      </p:sp>
    </p:spTree>
    <p:extLst>
      <p:ext uri="{BB962C8B-B14F-4D97-AF65-F5344CB8AC3E}">
        <p14:creationId xmlns:p14="http://schemas.microsoft.com/office/powerpoint/2010/main" val="3367216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They may accept (and be moved by the queue manager) or remain in their current position.</a:t>
            </a:r>
            <a:endParaRPr lang="it-IT"/>
          </a:p>
        </p:txBody>
      </p:sp>
      <p:sp>
        <p:nvSpPr>
          <p:cNvPr id="4" name="Segnaposto numero diapositiva 3"/>
          <p:cNvSpPr>
            <a:spLocks noGrp="1"/>
          </p:cNvSpPr>
          <p:nvPr>
            <p:ph type="sldNum" sz="quarter" idx="5"/>
          </p:nvPr>
        </p:nvSpPr>
        <p:spPr/>
        <p:txBody>
          <a:bodyPr/>
          <a:lstStyle/>
          <a:p>
            <a:fld id="{02C551E2-A4FA-45AC-A1D4-06E8AB05C358}" type="slidenum">
              <a:rPr lang="it-IT" smtClean="0"/>
              <a:t>21</a:t>
            </a:fld>
            <a:endParaRPr lang="it-IT"/>
          </a:p>
        </p:txBody>
      </p:sp>
    </p:spTree>
    <p:extLst>
      <p:ext uri="{BB962C8B-B14F-4D97-AF65-F5344CB8AC3E}">
        <p14:creationId xmlns:p14="http://schemas.microsoft.com/office/powerpoint/2010/main" val="77510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After the time window the </a:t>
            </a:r>
            <a:r>
              <a:rPr lang="it-IT" err="1"/>
              <a:t>process</a:t>
            </a:r>
            <a:r>
              <a:rPr lang="it-IT"/>
              <a:t> </a:t>
            </a:r>
            <a:r>
              <a:rPr lang="it-IT" err="1"/>
              <a:t>is</a:t>
            </a:r>
            <a:r>
              <a:rPr lang="it-IT"/>
              <a:t> </a:t>
            </a:r>
            <a:r>
              <a:rPr lang="it-IT" err="1"/>
              <a:t>repeated</a:t>
            </a:r>
            <a:r>
              <a:rPr lang="it-IT"/>
              <a:t> in </a:t>
            </a:r>
            <a:r>
              <a:rPr lang="it-IT" err="1"/>
              <a:t>order</a:t>
            </a:r>
            <a:r>
              <a:rPr lang="it-IT"/>
              <a:t> to </a:t>
            </a:r>
            <a:r>
              <a:rPr lang="it-IT" err="1"/>
              <a:t>maximize</a:t>
            </a:r>
            <a:r>
              <a:rPr lang="it-IT"/>
              <a:t> the </a:t>
            </a:r>
            <a:r>
              <a:rPr lang="it-IT" err="1"/>
              <a:t>entrances</a:t>
            </a:r>
            <a:r>
              <a:rPr lang="it-IT"/>
              <a:t>. </a:t>
            </a:r>
            <a:r>
              <a:rPr lang="it-IT" err="1"/>
              <a:t>eCustomers</a:t>
            </a:r>
            <a:r>
              <a:rPr lang="it-IT"/>
              <a:t> </a:t>
            </a:r>
            <a:r>
              <a:rPr lang="it-IT" err="1"/>
              <a:t>who</a:t>
            </a:r>
            <a:r>
              <a:rPr lang="it-IT"/>
              <a:t> </a:t>
            </a:r>
            <a:r>
              <a:rPr lang="it-IT" err="1"/>
              <a:t>did</a:t>
            </a:r>
            <a:r>
              <a:rPr lang="it-IT"/>
              <a:t> </a:t>
            </a:r>
            <a:r>
              <a:rPr lang="it-IT" err="1"/>
              <a:t>not</a:t>
            </a:r>
            <a:r>
              <a:rPr lang="it-IT"/>
              <a:t> </a:t>
            </a:r>
            <a:r>
              <a:rPr lang="it-IT" err="1"/>
              <a:t>accept</a:t>
            </a:r>
            <a:r>
              <a:rPr lang="it-IT"/>
              <a:t> the </a:t>
            </a:r>
            <a:r>
              <a:rPr lang="it-IT" err="1"/>
              <a:t>jump</a:t>
            </a:r>
            <a:r>
              <a:rPr lang="it-IT"/>
              <a:t> </a:t>
            </a:r>
            <a:r>
              <a:rPr lang="it-IT" err="1"/>
              <a:t>will</a:t>
            </a:r>
            <a:r>
              <a:rPr lang="it-IT"/>
              <a:t> </a:t>
            </a:r>
            <a:r>
              <a:rPr lang="it-IT" err="1"/>
              <a:t>not</a:t>
            </a:r>
            <a:r>
              <a:rPr lang="it-IT"/>
              <a:t> be </a:t>
            </a:r>
            <a:r>
              <a:rPr lang="it-IT" err="1"/>
              <a:t>asked</a:t>
            </a:r>
            <a:r>
              <a:rPr lang="it-IT"/>
              <a:t> </a:t>
            </a:r>
            <a:r>
              <a:rPr lang="it-IT" err="1"/>
              <a:t>again</a:t>
            </a:r>
            <a:endParaRPr lang="it-IT"/>
          </a:p>
        </p:txBody>
      </p:sp>
      <p:sp>
        <p:nvSpPr>
          <p:cNvPr id="4" name="Segnaposto numero diapositiva 3"/>
          <p:cNvSpPr>
            <a:spLocks noGrp="1"/>
          </p:cNvSpPr>
          <p:nvPr>
            <p:ph type="sldNum" sz="quarter" idx="5"/>
          </p:nvPr>
        </p:nvSpPr>
        <p:spPr/>
        <p:txBody>
          <a:bodyPr/>
          <a:lstStyle/>
          <a:p>
            <a:fld id="{02C551E2-A4FA-45AC-A1D4-06E8AB05C358}" type="slidenum">
              <a:rPr lang="it-IT" smtClean="0"/>
              <a:t>22</a:t>
            </a:fld>
            <a:endParaRPr lang="it-IT"/>
          </a:p>
        </p:txBody>
      </p:sp>
    </p:spTree>
    <p:extLst>
      <p:ext uri="{BB962C8B-B14F-4D97-AF65-F5344CB8AC3E}">
        <p14:creationId xmlns:p14="http://schemas.microsoft.com/office/powerpoint/2010/main" val="3594701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In the </a:t>
            </a:r>
            <a:r>
              <a:rPr lang="en-US" err="1"/>
              <a:t>iit</a:t>
            </a:r>
            <a:r>
              <a:rPr lang="en-US"/>
              <a:t> section we decided to proceed with a bottom up by first identifying dependencies among modules</a:t>
            </a:r>
            <a:endParaRPr lang="it-IT"/>
          </a:p>
        </p:txBody>
      </p:sp>
      <p:sp>
        <p:nvSpPr>
          <p:cNvPr id="4" name="Segnaposto numero diapositiva 3"/>
          <p:cNvSpPr>
            <a:spLocks noGrp="1"/>
          </p:cNvSpPr>
          <p:nvPr>
            <p:ph type="sldNum" sz="quarter" idx="5"/>
          </p:nvPr>
        </p:nvSpPr>
        <p:spPr/>
        <p:txBody>
          <a:bodyPr/>
          <a:lstStyle/>
          <a:p>
            <a:fld id="{02C551E2-A4FA-45AC-A1D4-06E8AB05C358}" type="slidenum">
              <a:rPr lang="it-IT" smtClean="0"/>
              <a:t>23</a:t>
            </a:fld>
            <a:endParaRPr lang="it-IT"/>
          </a:p>
        </p:txBody>
      </p:sp>
    </p:spTree>
    <p:extLst>
      <p:ext uri="{BB962C8B-B14F-4D97-AF65-F5344CB8AC3E}">
        <p14:creationId xmlns:p14="http://schemas.microsoft.com/office/powerpoint/2010/main" val="9595006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The approach chosen allows us to integrate components and test them as soon as they’re available through the use of drivers in order to find issues quickly</a:t>
            </a:r>
            <a:endParaRPr lang="it-IT"/>
          </a:p>
        </p:txBody>
      </p:sp>
      <p:sp>
        <p:nvSpPr>
          <p:cNvPr id="4" name="Segnaposto numero diapositiva 3"/>
          <p:cNvSpPr>
            <a:spLocks noGrp="1"/>
          </p:cNvSpPr>
          <p:nvPr>
            <p:ph type="sldNum" sz="quarter" idx="5"/>
          </p:nvPr>
        </p:nvSpPr>
        <p:spPr/>
        <p:txBody>
          <a:bodyPr/>
          <a:lstStyle/>
          <a:p>
            <a:fld id="{02C551E2-A4FA-45AC-A1D4-06E8AB05C358}" type="slidenum">
              <a:rPr lang="it-IT" smtClean="0"/>
              <a:t>24</a:t>
            </a:fld>
            <a:endParaRPr lang="it-IT"/>
          </a:p>
        </p:txBody>
      </p:sp>
    </p:spTree>
    <p:extLst>
      <p:ext uri="{BB962C8B-B14F-4D97-AF65-F5344CB8AC3E}">
        <p14:creationId xmlns:p14="http://schemas.microsoft.com/office/powerpoint/2010/main" val="458016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We also identified a plan for the parallelization of the development, with the highlighted critical path created by assigning an estimated effort (length) to each module.</a:t>
            </a:r>
            <a:endParaRPr lang="it-IT"/>
          </a:p>
        </p:txBody>
      </p:sp>
      <p:sp>
        <p:nvSpPr>
          <p:cNvPr id="4" name="Segnaposto numero diapositiva 3"/>
          <p:cNvSpPr>
            <a:spLocks noGrp="1"/>
          </p:cNvSpPr>
          <p:nvPr>
            <p:ph type="sldNum" sz="quarter" idx="5"/>
          </p:nvPr>
        </p:nvSpPr>
        <p:spPr/>
        <p:txBody>
          <a:bodyPr/>
          <a:lstStyle/>
          <a:p>
            <a:fld id="{02C551E2-A4FA-45AC-A1D4-06E8AB05C358}" type="slidenum">
              <a:rPr lang="it-IT" smtClean="0"/>
              <a:t>25</a:t>
            </a:fld>
            <a:endParaRPr lang="it-IT"/>
          </a:p>
        </p:txBody>
      </p:sp>
    </p:spTree>
    <p:extLst>
      <p:ext uri="{BB962C8B-B14F-4D97-AF65-F5344CB8AC3E}">
        <p14:creationId xmlns:p14="http://schemas.microsoft.com/office/powerpoint/2010/main" val="2323679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Our</a:t>
            </a:r>
            <a:r>
              <a:rPr lang="it-IT"/>
              <a:t> </a:t>
            </a:r>
            <a:r>
              <a:rPr lang="it-IT" err="1"/>
              <a:t>application’s</a:t>
            </a:r>
            <a:r>
              <a:rPr lang="it-IT"/>
              <a:t> goals </a:t>
            </a:r>
            <a:r>
              <a:rPr lang="it-IT" err="1"/>
              <a:t>aside</a:t>
            </a:r>
            <a:r>
              <a:rPr lang="it-IT"/>
              <a:t> from users </a:t>
            </a:r>
            <a:r>
              <a:rPr lang="it-IT" err="1"/>
              <a:t>registration</a:t>
            </a:r>
            <a:r>
              <a:rPr lang="it-IT"/>
              <a:t> are </a:t>
            </a:r>
            <a:r>
              <a:rPr lang="it-IT" err="1"/>
              <a:t>aimed</a:t>
            </a:r>
            <a:r>
              <a:rPr lang="it-IT"/>
              <a:t> </a:t>
            </a:r>
            <a:r>
              <a:rPr lang="it-IT" err="1"/>
              <a:t>at</a:t>
            </a:r>
            <a:r>
              <a:rPr lang="it-IT"/>
              <a:t> </a:t>
            </a:r>
            <a:r>
              <a:rPr lang="it-IT" err="1"/>
              <a:t>allowing</a:t>
            </a:r>
            <a:r>
              <a:rPr lang="it-IT"/>
              <a:t> e-customers to </a:t>
            </a:r>
            <a:r>
              <a:rPr lang="it-IT" err="1"/>
              <a:t>manage</a:t>
            </a:r>
            <a:r>
              <a:rPr lang="it-IT"/>
              <a:t> tickets and </a:t>
            </a:r>
            <a:r>
              <a:rPr lang="it-IT" err="1"/>
              <a:t>notifications</a:t>
            </a:r>
            <a:r>
              <a:rPr lang="it-IT"/>
              <a:t> and to book </a:t>
            </a:r>
            <a:r>
              <a:rPr lang="it-IT" err="1"/>
              <a:t>visits</a:t>
            </a:r>
            <a:r>
              <a:rPr lang="it-IT"/>
              <a:t>, and store managers to monitor </a:t>
            </a:r>
            <a:r>
              <a:rPr lang="it-IT" err="1"/>
              <a:t>entrances</a:t>
            </a:r>
            <a:r>
              <a:rPr lang="it-IT"/>
              <a:t> and to check </a:t>
            </a:r>
            <a:r>
              <a:rPr lang="it-IT" err="1"/>
              <a:t>that</a:t>
            </a:r>
            <a:r>
              <a:rPr lang="it-IT"/>
              <a:t> the maximum </a:t>
            </a:r>
            <a:r>
              <a:rPr lang="it-IT" err="1"/>
              <a:t>capacity</a:t>
            </a:r>
            <a:r>
              <a:rPr lang="it-IT"/>
              <a:t> </a:t>
            </a:r>
            <a:r>
              <a:rPr lang="it-IT" err="1"/>
              <a:t>is</a:t>
            </a:r>
            <a:r>
              <a:rPr lang="it-IT"/>
              <a:t> </a:t>
            </a:r>
            <a:r>
              <a:rPr lang="it-IT" err="1"/>
              <a:t>not</a:t>
            </a:r>
            <a:r>
              <a:rPr lang="it-IT"/>
              <a:t> </a:t>
            </a:r>
            <a:r>
              <a:rPr lang="it-IT" err="1"/>
              <a:t>exceeded</a:t>
            </a:r>
            <a:r>
              <a:rPr lang="it-IT"/>
              <a:t> </a:t>
            </a:r>
            <a:r>
              <a:rPr lang="it-IT" err="1"/>
              <a:t>while</a:t>
            </a:r>
            <a:r>
              <a:rPr lang="it-IT"/>
              <a:t> </a:t>
            </a:r>
            <a:r>
              <a:rPr lang="it-IT" err="1"/>
              <a:t>still</a:t>
            </a:r>
            <a:r>
              <a:rPr lang="it-IT"/>
              <a:t> </a:t>
            </a:r>
            <a:r>
              <a:rPr lang="it-IT" err="1"/>
              <a:t>providing</a:t>
            </a:r>
            <a:r>
              <a:rPr lang="it-IT"/>
              <a:t> </a:t>
            </a:r>
            <a:r>
              <a:rPr lang="it-IT" err="1"/>
              <a:t>fallback</a:t>
            </a:r>
            <a:r>
              <a:rPr lang="it-IT"/>
              <a:t> options.</a:t>
            </a:r>
          </a:p>
        </p:txBody>
      </p:sp>
      <p:sp>
        <p:nvSpPr>
          <p:cNvPr id="4" name="Segnaposto numero diapositiva 3"/>
          <p:cNvSpPr>
            <a:spLocks noGrp="1"/>
          </p:cNvSpPr>
          <p:nvPr>
            <p:ph type="sldNum" sz="quarter" idx="5"/>
          </p:nvPr>
        </p:nvSpPr>
        <p:spPr/>
        <p:txBody>
          <a:bodyPr/>
          <a:lstStyle/>
          <a:p>
            <a:fld id="{02C551E2-A4FA-45AC-A1D4-06E8AB05C358}" type="slidenum">
              <a:rPr lang="it-IT" smtClean="0"/>
              <a:t>3</a:t>
            </a:fld>
            <a:endParaRPr lang="it-IT"/>
          </a:p>
        </p:txBody>
      </p:sp>
    </p:spTree>
    <p:extLst>
      <p:ext uri="{BB962C8B-B14F-4D97-AF65-F5344CB8AC3E}">
        <p14:creationId xmlns:p14="http://schemas.microsoft.com/office/powerpoint/2010/main" val="236794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We now want to illustrate the use case for the e-customer line up, one of the core functionalities of the application</a:t>
            </a:r>
            <a:endParaRPr lang="it-IT"/>
          </a:p>
        </p:txBody>
      </p:sp>
      <p:sp>
        <p:nvSpPr>
          <p:cNvPr id="4" name="Segnaposto numero diapositiva 3"/>
          <p:cNvSpPr>
            <a:spLocks noGrp="1"/>
          </p:cNvSpPr>
          <p:nvPr>
            <p:ph type="sldNum" sz="quarter" idx="5"/>
          </p:nvPr>
        </p:nvSpPr>
        <p:spPr/>
        <p:txBody>
          <a:bodyPr/>
          <a:lstStyle/>
          <a:p>
            <a:fld id="{02C551E2-A4FA-45AC-A1D4-06E8AB05C358}" type="slidenum">
              <a:rPr lang="it-IT" smtClean="0"/>
              <a:t>4</a:t>
            </a:fld>
            <a:endParaRPr lang="it-IT"/>
          </a:p>
        </p:txBody>
      </p:sp>
    </p:spTree>
    <p:extLst>
      <p:ext uri="{BB962C8B-B14F-4D97-AF65-F5344CB8AC3E}">
        <p14:creationId xmlns:p14="http://schemas.microsoft.com/office/powerpoint/2010/main" val="452628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The e-Customer </a:t>
            </a:r>
            <a:r>
              <a:rPr lang="it-IT" err="1"/>
              <a:t>has</a:t>
            </a:r>
            <a:r>
              <a:rPr lang="it-IT"/>
              <a:t> to </a:t>
            </a:r>
            <a:r>
              <a:rPr lang="it-IT" err="1"/>
              <a:t>insert</a:t>
            </a:r>
            <a:r>
              <a:rPr lang="it-IT"/>
              <a:t> </a:t>
            </a:r>
            <a:r>
              <a:rPr lang="it-IT" err="1"/>
              <a:t>its</a:t>
            </a:r>
            <a:r>
              <a:rPr lang="it-IT"/>
              <a:t> location </a:t>
            </a:r>
            <a:r>
              <a:rPr lang="it-IT" err="1"/>
              <a:t>either</a:t>
            </a:r>
            <a:r>
              <a:rPr lang="it-IT"/>
              <a:t> by GPS or </a:t>
            </a:r>
            <a:r>
              <a:rPr lang="it-IT" err="1"/>
              <a:t>typing</a:t>
            </a:r>
            <a:r>
              <a:rPr lang="it-IT"/>
              <a:t> and to </a:t>
            </a:r>
            <a:r>
              <a:rPr lang="it-IT" err="1"/>
              <a:t>select</a:t>
            </a:r>
            <a:r>
              <a:rPr lang="it-IT"/>
              <a:t> the </a:t>
            </a:r>
            <a:r>
              <a:rPr lang="it-IT" err="1"/>
              <a:t>vehicle</a:t>
            </a:r>
            <a:endParaRPr lang="it-IT"/>
          </a:p>
        </p:txBody>
      </p:sp>
      <p:sp>
        <p:nvSpPr>
          <p:cNvPr id="4" name="Segnaposto numero diapositiva 3"/>
          <p:cNvSpPr>
            <a:spLocks noGrp="1"/>
          </p:cNvSpPr>
          <p:nvPr>
            <p:ph type="sldNum" sz="quarter" idx="5"/>
          </p:nvPr>
        </p:nvSpPr>
        <p:spPr/>
        <p:txBody>
          <a:bodyPr/>
          <a:lstStyle/>
          <a:p>
            <a:fld id="{02C551E2-A4FA-45AC-A1D4-06E8AB05C358}" type="slidenum">
              <a:rPr lang="it-IT" smtClean="0"/>
              <a:t>5</a:t>
            </a:fld>
            <a:endParaRPr lang="it-IT"/>
          </a:p>
        </p:txBody>
      </p:sp>
    </p:spTree>
    <p:extLst>
      <p:ext uri="{BB962C8B-B14F-4D97-AF65-F5344CB8AC3E}">
        <p14:creationId xmlns:p14="http://schemas.microsoft.com/office/powerpoint/2010/main" val="111510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Then</a:t>
            </a:r>
            <a:r>
              <a:rPr lang="it-IT"/>
              <a:t> the e-customer can </a:t>
            </a:r>
            <a:r>
              <a:rPr lang="it-IT" err="1"/>
              <a:t>choose</a:t>
            </a:r>
            <a:r>
              <a:rPr lang="it-IT"/>
              <a:t> one store </a:t>
            </a:r>
            <a:r>
              <a:rPr lang="it-IT" err="1"/>
              <a:t>among</a:t>
            </a:r>
            <a:r>
              <a:rPr lang="it-IT"/>
              <a:t> the </a:t>
            </a:r>
            <a:r>
              <a:rPr lang="it-IT" err="1"/>
              <a:t>suggested</a:t>
            </a:r>
            <a:r>
              <a:rPr lang="it-IT"/>
              <a:t> </a:t>
            </a:r>
            <a:r>
              <a:rPr lang="it-IT" err="1"/>
              <a:t>ones</a:t>
            </a:r>
            <a:endParaRPr lang="it-IT"/>
          </a:p>
        </p:txBody>
      </p:sp>
      <p:sp>
        <p:nvSpPr>
          <p:cNvPr id="4" name="Segnaposto numero diapositiva 3"/>
          <p:cNvSpPr>
            <a:spLocks noGrp="1"/>
          </p:cNvSpPr>
          <p:nvPr>
            <p:ph type="sldNum" sz="quarter" idx="5"/>
          </p:nvPr>
        </p:nvSpPr>
        <p:spPr/>
        <p:txBody>
          <a:bodyPr/>
          <a:lstStyle/>
          <a:p>
            <a:fld id="{02C551E2-A4FA-45AC-A1D4-06E8AB05C358}" type="slidenum">
              <a:rPr lang="it-IT" smtClean="0"/>
              <a:t>6</a:t>
            </a:fld>
            <a:endParaRPr lang="it-IT"/>
          </a:p>
        </p:txBody>
      </p:sp>
    </p:spTree>
    <p:extLst>
      <p:ext uri="{BB962C8B-B14F-4D97-AF65-F5344CB8AC3E}">
        <p14:creationId xmlns:p14="http://schemas.microsoft.com/office/powerpoint/2010/main" val="984579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And </a:t>
            </a:r>
            <a:r>
              <a:rPr lang="it-IT" err="1"/>
              <a:t>at</a:t>
            </a:r>
            <a:r>
              <a:rPr lang="it-IT"/>
              <a:t> the end of the </a:t>
            </a:r>
            <a:r>
              <a:rPr lang="it-IT" err="1"/>
              <a:t>process</a:t>
            </a:r>
            <a:r>
              <a:rPr lang="it-IT"/>
              <a:t> he/</a:t>
            </a:r>
            <a:r>
              <a:rPr lang="it-IT" err="1"/>
              <a:t>she</a:t>
            </a:r>
            <a:r>
              <a:rPr lang="it-IT"/>
              <a:t> can access </a:t>
            </a:r>
            <a:r>
              <a:rPr lang="it-IT" err="1"/>
              <a:t>route</a:t>
            </a:r>
            <a:r>
              <a:rPr lang="it-IT"/>
              <a:t> </a:t>
            </a:r>
            <a:r>
              <a:rPr lang="it-IT" err="1"/>
              <a:t>towards</a:t>
            </a:r>
            <a:r>
              <a:rPr lang="it-IT"/>
              <a:t> the shop and the QR code to be </a:t>
            </a:r>
            <a:r>
              <a:rPr lang="it-IT" err="1"/>
              <a:t>scanned</a:t>
            </a:r>
            <a:r>
              <a:rPr lang="it-IT"/>
              <a:t> </a:t>
            </a:r>
            <a:r>
              <a:rPr lang="it-IT" err="1"/>
              <a:t>at</a:t>
            </a:r>
            <a:r>
              <a:rPr lang="it-IT"/>
              <a:t> </a:t>
            </a:r>
            <a:r>
              <a:rPr lang="it-IT" err="1"/>
              <a:t>shop’s</a:t>
            </a:r>
            <a:r>
              <a:rPr lang="it-IT"/>
              <a:t> </a:t>
            </a:r>
            <a:r>
              <a:rPr lang="it-IT" err="1"/>
              <a:t>entrance</a:t>
            </a:r>
            <a:endParaRPr lang="it-IT"/>
          </a:p>
        </p:txBody>
      </p:sp>
      <p:sp>
        <p:nvSpPr>
          <p:cNvPr id="4" name="Segnaposto numero diapositiva 3"/>
          <p:cNvSpPr>
            <a:spLocks noGrp="1"/>
          </p:cNvSpPr>
          <p:nvPr>
            <p:ph type="sldNum" sz="quarter" idx="5"/>
          </p:nvPr>
        </p:nvSpPr>
        <p:spPr/>
        <p:txBody>
          <a:bodyPr/>
          <a:lstStyle/>
          <a:p>
            <a:fld id="{02C551E2-A4FA-45AC-A1D4-06E8AB05C358}" type="slidenum">
              <a:rPr lang="it-IT" smtClean="0"/>
              <a:t>7</a:t>
            </a:fld>
            <a:endParaRPr lang="it-IT"/>
          </a:p>
        </p:txBody>
      </p:sp>
    </p:spTree>
    <p:extLst>
      <p:ext uri="{BB962C8B-B14F-4D97-AF65-F5344CB8AC3E}">
        <p14:creationId xmlns:p14="http://schemas.microsoft.com/office/powerpoint/2010/main" val="235961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These</a:t>
            </a:r>
            <a:r>
              <a:rPr lang="it-IT"/>
              <a:t> are some </a:t>
            </a:r>
            <a:r>
              <a:rPr lang="it-IT" err="1"/>
              <a:t>particular</a:t>
            </a:r>
            <a:r>
              <a:rPr lang="it-IT"/>
              <a:t> </a:t>
            </a:r>
            <a:r>
              <a:rPr lang="it-IT" err="1"/>
              <a:t>requirements</a:t>
            </a:r>
            <a:r>
              <a:rPr lang="it-IT"/>
              <a:t> </a:t>
            </a:r>
            <a:r>
              <a:rPr lang="it-IT" err="1"/>
              <a:t>found</a:t>
            </a:r>
            <a:r>
              <a:rPr lang="it-IT"/>
              <a:t> for the </a:t>
            </a:r>
            <a:r>
              <a:rPr lang="it-IT" err="1"/>
              <a:t>application</a:t>
            </a:r>
            <a:r>
              <a:rPr lang="it-IT"/>
              <a:t>.</a:t>
            </a:r>
          </a:p>
          <a:p>
            <a:pPr marL="171450" indent="-171450">
              <a:buFontTx/>
              <a:buChar char="-"/>
            </a:pPr>
            <a:r>
              <a:rPr lang="it-IT" err="1"/>
              <a:t>We</a:t>
            </a:r>
            <a:r>
              <a:rPr lang="it-IT"/>
              <a:t> </a:t>
            </a:r>
            <a:r>
              <a:rPr lang="it-IT" err="1"/>
              <a:t>allow</a:t>
            </a:r>
            <a:r>
              <a:rPr lang="it-IT"/>
              <a:t> </a:t>
            </a:r>
            <a:r>
              <a:rPr lang="it-IT" err="1"/>
              <a:t>sm</a:t>
            </a:r>
            <a:r>
              <a:rPr lang="it-IT"/>
              <a:t> to set some </a:t>
            </a:r>
            <a:r>
              <a:rPr lang="it-IT" err="1"/>
              <a:t>parameters</a:t>
            </a:r>
            <a:r>
              <a:rPr lang="it-IT"/>
              <a:t> </a:t>
            </a:r>
            <a:r>
              <a:rPr lang="it-IT" err="1"/>
              <a:t>such</a:t>
            </a:r>
            <a:r>
              <a:rPr lang="it-IT"/>
              <a:t> </a:t>
            </a:r>
            <a:r>
              <a:rPr lang="it-IT" err="1"/>
              <a:t>as</a:t>
            </a:r>
            <a:r>
              <a:rPr lang="it-IT"/>
              <a:t> the max delay on an </a:t>
            </a:r>
            <a:r>
              <a:rPr lang="it-IT" err="1"/>
              <a:t>entrance</a:t>
            </a:r>
            <a:r>
              <a:rPr lang="it-IT"/>
              <a:t> and the minimum </a:t>
            </a:r>
            <a:r>
              <a:rPr lang="it-IT" err="1"/>
              <a:t>number</a:t>
            </a:r>
            <a:r>
              <a:rPr lang="it-IT"/>
              <a:t> of places </a:t>
            </a:r>
            <a:r>
              <a:rPr lang="it-IT" err="1"/>
              <a:t>reserved</a:t>
            </a:r>
            <a:r>
              <a:rPr lang="it-IT"/>
              <a:t> for tickets in </a:t>
            </a:r>
            <a:r>
              <a:rPr lang="it-IT" err="1"/>
              <a:t>order</a:t>
            </a:r>
            <a:r>
              <a:rPr lang="it-IT"/>
              <a:t> to </a:t>
            </a:r>
            <a:r>
              <a:rPr lang="it-IT" err="1"/>
              <a:t>avoid</a:t>
            </a:r>
            <a:r>
              <a:rPr lang="it-IT"/>
              <a:t> </a:t>
            </a:r>
            <a:r>
              <a:rPr lang="it-IT" err="1"/>
              <a:t>that</a:t>
            </a:r>
            <a:r>
              <a:rPr lang="it-IT"/>
              <a:t> </a:t>
            </a:r>
            <a:r>
              <a:rPr lang="it-IT" err="1"/>
              <a:t>reservations</a:t>
            </a:r>
            <a:r>
              <a:rPr lang="it-IT"/>
              <a:t> take </a:t>
            </a:r>
            <a:r>
              <a:rPr lang="it-IT" err="1"/>
              <a:t>all</a:t>
            </a:r>
            <a:r>
              <a:rPr lang="it-IT"/>
              <a:t> the places</a:t>
            </a:r>
          </a:p>
          <a:p>
            <a:pPr marL="171450" indent="-171450">
              <a:buFontTx/>
              <a:buChar char="-"/>
            </a:pPr>
            <a:r>
              <a:rPr lang="it-IT"/>
              <a:t>QR </a:t>
            </a:r>
            <a:r>
              <a:rPr lang="it-IT" err="1"/>
              <a:t>codes</a:t>
            </a:r>
            <a:r>
              <a:rPr lang="it-IT"/>
              <a:t> are </a:t>
            </a:r>
            <a:r>
              <a:rPr lang="it-IT" err="1"/>
              <a:t>scanned</a:t>
            </a:r>
            <a:r>
              <a:rPr lang="it-IT"/>
              <a:t> on </a:t>
            </a:r>
            <a:r>
              <a:rPr lang="it-IT" err="1"/>
              <a:t>entrance</a:t>
            </a:r>
            <a:r>
              <a:rPr lang="it-IT"/>
              <a:t> and exit to </a:t>
            </a:r>
            <a:r>
              <a:rPr lang="it-IT" err="1"/>
              <a:t>better</a:t>
            </a:r>
            <a:r>
              <a:rPr lang="it-IT"/>
              <a:t> know the flow and store </a:t>
            </a:r>
            <a:r>
              <a:rPr lang="it-IT" err="1"/>
              <a:t>historical</a:t>
            </a:r>
            <a:r>
              <a:rPr lang="it-IT"/>
              <a:t> data</a:t>
            </a:r>
          </a:p>
          <a:p>
            <a:pPr marL="171450" indent="-171450">
              <a:buFontTx/>
              <a:buChar char="-"/>
            </a:pPr>
            <a:r>
              <a:rPr lang="it-IT" err="1"/>
              <a:t>Since</a:t>
            </a:r>
            <a:r>
              <a:rPr lang="it-IT"/>
              <a:t> e-Customer </a:t>
            </a:r>
            <a:r>
              <a:rPr lang="it-IT" err="1"/>
              <a:t>has</a:t>
            </a:r>
            <a:r>
              <a:rPr lang="it-IT"/>
              <a:t> to </a:t>
            </a:r>
            <a:r>
              <a:rPr lang="it-IT" err="1"/>
              <a:t>choose</a:t>
            </a:r>
            <a:r>
              <a:rPr lang="it-IT"/>
              <a:t> a shop, </a:t>
            </a:r>
            <a:r>
              <a:rPr lang="it-IT" err="1"/>
              <a:t>when</a:t>
            </a:r>
            <a:r>
              <a:rPr lang="it-IT"/>
              <a:t> the </a:t>
            </a:r>
            <a:r>
              <a:rPr lang="it-IT" err="1"/>
              <a:t>eC</a:t>
            </a:r>
            <a:r>
              <a:rPr lang="it-IT"/>
              <a:t> </a:t>
            </a:r>
            <a:r>
              <a:rPr lang="it-IT" err="1"/>
              <a:t>wants</a:t>
            </a:r>
            <a:r>
              <a:rPr lang="it-IT"/>
              <a:t> to </a:t>
            </a:r>
            <a:r>
              <a:rPr lang="it-IT" err="1"/>
              <a:t>change</a:t>
            </a:r>
            <a:r>
              <a:rPr lang="it-IT"/>
              <a:t>, the </a:t>
            </a:r>
            <a:r>
              <a:rPr lang="it-IT" err="1"/>
              <a:t>alternatives</a:t>
            </a:r>
            <a:r>
              <a:rPr lang="it-IT"/>
              <a:t> must be </a:t>
            </a:r>
            <a:r>
              <a:rPr lang="it-IT" err="1"/>
              <a:t>based</a:t>
            </a:r>
            <a:r>
              <a:rPr lang="it-IT"/>
              <a:t> on </a:t>
            </a:r>
            <a:r>
              <a:rPr lang="it-IT" err="1"/>
              <a:t>occupation</a:t>
            </a:r>
            <a:endParaRPr lang="it-IT"/>
          </a:p>
          <a:p>
            <a:pPr marL="171450" indent="-171450">
              <a:buFontTx/>
              <a:buChar char="-"/>
            </a:pPr>
            <a:endParaRPr lang="it-IT"/>
          </a:p>
        </p:txBody>
      </p:sp>
      <p:sp>
        <p:nvSpPr>
          <p:cNvPr id="4" name="Segnaposto numero diapositiva 3"/>
          <p:cNvSpPr>
            <a:spLocks noGrp="1"/>
          </p:cNvSpPr>
          <p:nvPr>
            <p:ph type="sldNum" sz="quarter" idx="5"/>
          </p:nvPr>
        </p:nvSpPr>
        <p:spPr/>
        <p:txBody>
          <a:bodyPr/>
          <a:lstStyle/>
          <a:p>
            <a:fld id="{02C551E2-A4FA-45AC-A1D4-06E8AB05C358}" type="slidenum">
              <a:rPr lang="it-IT" smtClean="0"/>
              <a:t>8</a:t>
            </a:fld>
            <a:endParaRPr lang="it-IT"/>
          </a:p>
        </p:txBody>
      </p:sp>
    </p:spTree>
    <p:extLst>
      <p:ext uri="{BB962C8B-B14F-4D97-AF65-F5344CB8AC3E}">
        <p14:creationId xmlns:p14="http://schemas.microsoft.com/office/powerpoint/2010/main" val="1670430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t>As for the domain assumptions, we identified 3 groups, first one based on the Customers </a:t>
            </a:r>
            <a:r>
              <a:rPr lang="en-US" err="1"/>
              <a:t>behaviour</a:t>
            </a:r>
            <a:r>
              <a:rPr lang="en-US"/>
              <a:t> that should respect their order and choices. We also assume that the infrastructure works properly. Finally, we assume that the stores respect the suggested </a:t>
            </a:r>
            <a:r>
              <a:rPr lang="en-US" err="1"/>
              <a:t>behaviour</a:t>
            </a:r>
            <a:endParaRPr lang="it-IT"/>
          </a:p>
        </p:txBody>
      </p:sp>
      <p:sp>
        <p:nvSpPr>
          <p:cNvPr id="4" name="Segnaposto numero diapositiva 3"/>
          <p:cNvSpPr>
            <a:spLocks noGrp="1"/>
          </p:cNvSpPr>
          <p:nvPr>
            <p:ph type="sldNum" sz="quarter" idx="5"/>
          </p:nvPr>
        </p:nvSpPr>
        <p:spPr/>
        <p:txBody>
          <a:bodyPr/>
          <a:lstStyle/>
          <a:p>
            <a:fld id="{02C551E2-A4FA-45AC-A1D4-06E8AB05C358}" type="slidenum">
              <a:rPr lang="it-IT" smtClean="0"/>
              <a:t>9</a:t>
            </a:fld>
            <a:endParaRPr lang="it-IT"/>
          </a:p>
        </p:txBody>
      </p:sp>
    </p:spTree>
    <p:extLst>
      <p:ext uri="{BB962C8B-B14F-4D97-AF65-F5344CB8AC3E}">
        <p14:creationId xmlns:p14="http://schemas.microsoft.com/office/powerpoint/2010/main" val="2867491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9DB358-F265-4445-AB65-65DA3F1DC9E9}"/>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6D4EE2A-FAF8-43A0-A90F-39B176F83E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049194D-079F-4360-A8E9-4A6F467C1B21}"/>
              </a:ext>
            </a:extLst>
          </p:cNvPr>
          <p:cNvSpPr>
            <a:spLocks noGrp="1"/>
          </p:cNvSpPr>
          <p:nvPr>
            <p:ph type="dt" sz="half" idx="10"/>
          </p:nvPr>
        </p:nvSpPr>
        <p:spPr/>
        <p:txBody>
          <a:bodyPr/>
          <a:lstStyle/>
          <a:p>
            <a:fld id="{2CAE7D75-1397-462F-8749-86AA3C40CA21}" type="datetimeFigureOut">
              <a:rPr lang="it-IT" smtClean="0"/>
              <a:t>25/03/2021</a:t>
            </a:fld>
            <a:endParaRPr lang="it-IT"/>
          </a:p>
        </p:txBody>
      </p:sp>
      <p:sp>
        <p:nvSpPr>
          <p:cNvPr id="5" name="Segnaposto piè di pagina 4">
            <a:extLst>
              <a:ext uri="{FF2B5EF4-FFF2-40B4-BE49-F238E27FC236}">
                <a16:creationId xmlns:a16="http://schemas.microsoft.com/office/drawing/2014/main" id="{1428309A-8047-4754-B8EA-6C18B9A82D3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18A5D35-D996-4836-BFD9-723948DD1419}"/>
              </a:ext>
            </a:extLst>
          </p:cNvPr>
          <p:cNvSpPr>
            <a:spLocks noGrp="1"/>
          </p:cNvSpPr>
          <p:nvPr>
            <p:ph type="sldNum" sz="quarter" idx="12"/>
          </p:nvPr>
        </p:nvSpPr>
        <p:spPr/>
        <p:txBody>
          <a:bodyPr/>
          <a:lstStyle/>
          <a:p>
            <a:fld id="{A282DA9F-B7FF-4DF3-9B20-850D198D8D88}" type="slidenum">
              <a:rPr lang="it-IT" smtClean="0"/>
              <a:t>‹N›</a:t>
            </a:fld>
            <a:endParaRPr lang="it-IT"/>
          </a:p>
        </p:txBody>
      </p:sp>
    </p:spTree>
    <p:extLst>
      <p:ext uri="{BB962C8B-B14F-4D97-AF65-F5344CB8AC3E}">
        <p14:creationId xmlns:p14="http://schemas.microsoft.com/office/powerpoint/2010/main" val="806512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75924D-7F5C-4418-84E6-1483BC409D04}"/>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EB1BA1F-AA61-4AB8-9F9D-510EFE9A6973}"/>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60EF0F0-4AD1-413D-8171-E01060230A91}"/>
              </a:ext>
            </a:extLst>
          </p:cNvPr>
          <p:cNvSpPr>
            <a:spLocks noGrp="1"/>
          </p:cNvSpPr>
          <p:nvPr>
            <p:ph type="dt" sz="half" idx="10"/>
          </p:nvPr>
        </p:nvSpPr>
        <p:spPr/>
        <p:txBody>
          <a:bodyPr/>
          <a:lstStyle/>
          <a:p>
            <a:fld id="{2CAE7D75-1397-462F-8749-86AA3C40CA21}" type="datetimeFigureOut">
              <a:rPr lang="it-IT" smtClean="0"/>
              <a:t>25/03/2021</a:t>
            </a:fld>
            <a:endParaRPr lang="it-IT"/>
          </a:p>
        </p:txBody>
      </p:sp>
      <p:sp>
        <p:nvSpPr>
          <p:cNvPr id="5" name="Segnaposto piè di pagina 4">
            <a:extLst>
              <a:ext uri="{FF2B5EF4-FFF2-40B4-BE49-F238E27FC236}">
                <a16:creationId xmlns:a16="http://schemas.microsoft.com/office/drawing/2014/main" id="{DE2323EE-CA68-4F7D-8F04-0C860963474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5E086B5-7A30-4BD3-8D41-9F24BC11DF05}"/>
              </a:ext>
            </a:extLst>
          </p:cNvPr>
          <p:cNvSpPr>
            <a:spLocks noGrp="1"/>
          </p:cNvSpPr>
          <p:nvPr>
            <p:ph type="sldNum" sz="quarter" idx="12"/>
          </p:nvPr>
        </p:nvSpPr>
        <p:spPr/>
        <p:txBody>
          <a:bodyPr/>
          <a:lstStyle/>
          <a:p>
            <a:fld id="{A282DA9F-B7FF-4DF3-9B20-850D198D8D88}" type="slidenum">
              <a:rPr lang="it-IT" smtClean="0"/>
              <a:t>‹N›</a:t>
            </a:fld>
            <a:endParaRPr lang="it-IT"/>
          </a:p>
        </p:txBody>
      </p:sp>
    </p:spTree>
    <p:extLst>
      <p:ext uri="{BB962C8B-B14F-4D97-AF65-F5344CB8AC3E}">
        <p14:creationId xmlns:p14="http://schemas.microsoft.com/office/powerpoint/2010/main" val="2096997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EB72E815-D862-4899-9801-0C31507099F6}"/>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C40BC63D-FB78-4239-8D09-292A0DE342F2}"/>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AB5591D-1A04-4686-8BA5-9905D9FD865F}"/>
              </a:ext>
            </a:extLst>
          </p:cNvPr>
          <p:cNvSpPr>
            <a:spLocks noGrp="1"/>
          </p:cNvSpPr>
          <p:nvPr>
            <p:ph type="dt" sz="half" idx="10"/>
          </p:nvPr>
        </p:nvSpPr>
        <p:spPr/>
        <p:txBody>
          <a:bodyPr/>
          <a:lstStyle/>
          <a:p>
            <a:fld id="{2CAE7D75-1397-462F-8749-86AA3C40CA21}" type="datetimeFigureOut">
              <a:rPr lang="it-IT" smtClean="0"/>
              <a:t>25/03/2021</a:t>
            </a:fld>
            <a:endParaRPr lang="it-IT"/>
          </a:p>
        </p:txBody>
      </p:sp>
      <p:sp>
        <p:nvSpPr>
          <p:cNvPr id="5" name="Segnaposto piè di pagina 4">
            <a:extLst>
              <a:ext uri="{FF2B5EF4-FFF2-40B4-BE49-F238E27FC236}">
                <a16:creationId xmlns:a16="http://schemas.microsoft.com/office/drawing/2014/main" id="{A30F6101-A86A-45CC-87A9-434964D19341}"/>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13283A9-BADD-4CCC-845F-0C4C42EA7BD9}"/>
              </a:ext>
            </a:extLst>
          </p:cNvPr>
          <p:cNvSpPr>
            <a:spLocks noGrp="1"/>
          </p:cNvSpPr>
          <p:nvPr>
            <p:ph type="sldNum" sz="quarter" idx="12"/>
          </p:nvPr>
        </p:nvSpPr>
        <p:spPr/>
        <p:txBody>
          <a:bodyPr/>
          <a:lstStyle/>
          <a:p>
            <a:fld id="{A282DA9F-B7FF-4DF3-9B20-850D198D8D88}" type="slidenum">
              <a:rPr lang="it-IT" smtClean="0"/>
              <a:t>‹N›</a:t>
            </a:fld>
            <a:endParaRPr lang="it-IT"/>
          </a:p>
        </p:txBody>
      </p:sp>
    </p:spTree>
    <p:extLst>
      <p:ext uri="{BB962C8B-B14F-4D97-AF65-F5344CB8AC3E}">
        <p14:creationId xmlns:p14="http://schemas.microsoft.com/office/powerpoint/2010/main" val="68659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7E7A8C9-065C-42DB-9000-945DFDD04F6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6FFFA07-B656-4294-B0B1-5083BF5D905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0B19010-0797-4309-BB72-B52B9324CCE9}"/>
              </a:ext>
            </a:extLst>
          </p:cNvPr>
          <p:cNvSpPr>
            <a:spLocks noGrp="1"/>
          </p:cNvSpPr>
          <p:nvPr>
            <p:ph type="dt" sz="half" idx="10"/>
          </p:nvPr>
        </p:nvSpPr>
        <p:spPr/>
        <p:txBody>
          <a:bodyPr/>
          <a:lstStyle/>
          <a:p>
            <a:fld id="{2CAE7D75-1397-462F-8749-86AA3C40CA21}" type="datetimeFigureOut">
              <a:rPr lang="it-IT" smtClean="0"/>
              <a:t>25/03/2021</a:t>
            </a:fld>
            <a:endParaRPr lang="it-IT"/>
          </a:p>
        </p:txBody>
      </p:sp>
      <p:sp>
        <p:nvSpPr>
          <p:cNvPr id="5" name="Segnaposto piè di pagina 4">
            <a:extLst>
              <a:ext uri="{FF2B5EF4-FFF2-40B4-BE49-F238E27FC236}">
                <a16:creationId xmlns:a16="http://schemas.microsoft.com/office/drawing/2014/main" id="{4EDD03E0-FB8C-4B46-80BB-D98B1ADB3CF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C4595C6C-DD10-4E2D-900C-586118E43290}"/>
              </a:ext>
            </a:extLst>
          </p:cNvPr>
          <p:cNvSpPr>
            <a:spLocks noGrp="1"/>
          </p:cNvSpPr>
          <p:nvPr>
            <p:ph type="sldNum" sz="quarter" idx="12"/>
          </p:nvPr>
        </p:nvSpPr>
        <p:spPr/>
        <p:txBody>
          <a:bodyPr/>
          <a:lstStyle/>
          <a:p>
            <a:fld id="{A282DA9F-B7FF-4DF3-9B20-850D198D8D88}" type="slidenum">
              <a:rPr lang="it-IT" smtClean="0"/>
              <a:t>‹N›</a:t>
            </a:fld>
            <a:endParaRPr lang="it-IT"/>
          </a:p>
        </p:txBody>
      </p:sp>
    </p:spTree>
    <p:extLst>
      <p:ext uri="{BB962C8B-B14F-4D97-AF65-F5344CB8AC3E}">
        <p14:creationId xmlns:p14="http://schemas.microsoft.com/office/powerpoint/2010/main" val="2683182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F1EA66-94DE-435E-945F-9C061E664806}"/>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B52BA68E-AFAE-41FA-A0FC-28577C0B9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EB7E940-C699-4A78-89F9-C599FB430355}"/>
              </a:ext>
            </a:extLst>
          </p:cNvPr>
          <p:cNvSpPr>
            <a:spLocks noGrp="1"/>
          </p:cNvSpPr>
          <p:nvPr>
            <p:ph type="dt" sz="half" idx="10"/>
          </p:nvPr>
        </p:nvSpPr>
        <p:spPr/>
        <p:txBody>
          <a:bodyPr/>
          <a:lstStyle/>
          <a:p>
            <a:fld id="{2CAE7D75-1397-462F-8749-86AA3C40CA21}" type="datetimeFigureOut">
              <a:rPr lang="it-IT" smtClean="0"/>
              <a:t>25/03/2021</a:t>
            </a:fld>
            <a:endParaRPr lang="it-IT"/>
          </a:p>
        </p:txBody>
      </p:sp>
      <p:sp>
        <p:nvSpPr>
          <p:cNvPr id="5" name="Segnaposto piè di pagina 4">
            <a:extLst>
              <a:ext uri="{FF2B5EF4-FFF2-40B4-BE49-F238E27FC236}">
                <a16:creationId xmlns:a16="http://schemas.microsoft.com/office/drawing/2014/main" id="{F64E48B3-C51C-4BAE-AF2A-6BA325493CA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B8151A3-5DE8-4B52-BB15-C8965D0596F6}"/>
              </a:ext>
            </a:extLst>
          </p:cNvPr>
          <p:cNvSpPr>
            <a:spLocks noGrp="1"/>
          </p:cNvSpPr>
          <p:nvPr>
            <p:ph type="sldNum" sz="quarter" idx="12"/>
          </p:nvPr>
        </p:nvSpPr>
        <p:spPr/>
        <p:txBody>
          <a:bodyPr/>
          <a:lstStyle/>
          <a:p>
            <a:fld id="{A282DA9F-B7FF-4DF3-9B20-850D198D8D88}" type="slidenum">
              <a:rPr lang="it-IT" smtClean="0"/>
              <a:t>‹N›</a:t>
            </a:fld>
            <a:endParaRPr lang="it-IT"/>
          </a:p>
        </p:txBody>
      </p:sp>
    </p:spTree>
    <p:extLst>
      <p:ext uri="{BB962C8B-B14F-4D97-AF65-F5344CB8AC3E}">
        <p14:creationId xmlns:p14="http://schemas.microsoft.com/office/powerpoint/2010/main" val="2208916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3F9658-BCC6-4F0C-9BFB-A7CA9B7684AD}"/>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84C39B9-19FF-4B4A-B6B8-D93DDDE4F54E}"/>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11EA70D5-97B3-4CB2-B1E7-955DC2BEF4D4}"/>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203FDEA9-846A-4C06-B6F8-789145DA116D}"/>
              </a:ext>
            </a:extLst>
          </p:cNvPr>
          <p:cNvSpPr>
            <a:spLocks noGrp="1"/>
          </p:cNvSpPr>
          <p:nvPr>
            <p:ph type="dt" sz="half" idx="10"/>
          </p:nvPr>
        </p:nvSpPr>
        <p:spPr/>
        <p:txBody>
          <a:bodyPr/>
          <a:lstStyle/>
          <a:p>
            <a:fld id="{2CAE7D75-1397-462F-8749-86AA3C40CA21}" type="datetimeFigureOut">
              <a:rPr lang="it-IT" smtClean="0"/>
              <a:t>25/03/2021</a:t>
            </a:fld>
            <a:endParaRPr lang="it-IT"/>
          </a:p>
        </p:txBody>
      </p:sp>
      <p:sp>
        <p:nvSpPr>
          <p:cNvPr id="6" name="Segnaposto piè di pagina 5">
            <a:extLst>
              <a:ext uri="{FF2B5EF4-FFF2-40B4-BE49-F238E27FC236}">
                <a16:creationId xmlns:a16="http://schemas.microsoft.com/office/drawing/2014/main" id="{7BB6537B-788F-42EE-AD44-71E931C0089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C542A40-173E-4B17-BA63-EE024AF0A9D2}"/>
              </a:ext>
            </a:extLst>
          </p:cNvPr>
          <p:cNvSpPr>
            <a:spLocks noGrp="1"/>
          </p:cNvSpPr>
          <p:nvPr>
            <p:ph type="sldNum" sz="quarter" idx="12"/>
          </p:nvPr>
        </p:nvSpPr>
        <p:spPr/>
        <p:txBody>
          <a:bodyPr/>
          <a:lstStyle/>
          <a:p>
            <a:fld id="{A282DA9F-B7FF-4DF3-9B20-850D198D8D88}" type="slidenum">
              <a:rPr lang="it-IT" smtClean="0"/>
              <a:t>‹N›</a:t>
            </a:fld>
            <a:endParaRPr lang="it-IT"/>
          </a:p>
        </p:txBody>
      </p:sp>
    </p:spTree>
    <p:extLst>
      <p:ext uri="{BB962C8B-B14F-4D97-AF65-F5344CB8AC3E}">
        <p14:creationId xmlns:p14="http://schemas.microsoft.com/office/powerpoint/2010/main" val="208879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4832D2-D6B8-4732-B8F4-36ECC74AF331}"/>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4289B44F-68A3-484E-8DC3-AB8FC38795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EAD269F5-C436-4ED5-B2E4-F23529858B6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83DE9914-B1F1-4FF6-9FFB-A734779212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37C488B4-93CD-472C-AC83-874E4B37A86D}"/>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DEF805C9-2810-4C83-8F5F-4912EAE89BB0}"/>
              </a:ext>
            </a:extLst>
          </p:cNvPr>
          <p:cNvSpPr>
            <a:spLocks noGrp="1"/>
          </p:cNvSpPr>
          <p:nvPr>
            <p:ph type="dt" sz="half" idx="10"/>
          </p:nvPr>
        </p:nvSpPr>
        <p:spPr/>
        <p:txBody>
          <a:bodyPr/>
          <a:lstStyle/>
          <a:p>
            <a:fld id="{2CAE7D75-1397-462F-8749-86AA3C40CA21}" type="datetimeFigureOut">
              <a:rPr lang="it-IT" smtClean="0"/>
              <a:t>25/03/2021</a:t>
            </a:fld>
            <a:endParaRPr lang="it-IT"/>
          </a:p>
        </p:txBody>
      </p:sp>
      <p:sp>
        <p:nvSpPr>
          <p:cNvPr id="8" name="Segnaposto piè di pagina 7">
            <a:extLst>
              <a:ext uri="{FF2B5EF4-FFF2-40B4-BE49-F238E27FC236}">
                <a16:creationId xmlns:a16="http://schemas.microsoft.com/office/drawing/2014/main" id="{3C13282D-F669-4246-884F-6ED1C202AC95}"/>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1E7D330C-DF5A-4F4E-BCF8-FAD1DECCAB9A}"/>
              </a:ext>
            </a:extLst>
          </p:cNvPr>
          <p:cNvSpPr>
            <a:spLocks noGrp="1"/>
          </p:cNvSpPr>
          <p:nvPr>
            <p:ph type="sldNum" sz="quarter" idx="12"/>
          </p:nvPr>
        </p:nvSpPr>
        <p:spPr/>
        <p:txBody>
          <a:bodyPr/>
          <a:lstStyle/>
          <a:p>
            <a:fld id="{A282DA9F-B7FF-4DF3-9B20-850D198D8D88}" type="slidenum">
              <a:rPr lang="it-IT" smtClean="0"/>
              <a:t>‹N›</a:t>
            </a:fld>
            <a:endParaRPr lang="it-IT"/>
          </a:p>
        </p:txBody>
      </p:sp>
    </p:spTree>
    <p:extLst>
      <p:ext uri="{BB962C8B-B14F-4D97-AF65-F5344CB8AC3E}">
        <p14:creationId xmlns:p14="http://schemas.microsoft.com/office/powerpoint/2010/main" val="2636636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F6130F-5001-42E7-B5AC-C86924FC668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A08EF9A8-D163-471A-8F2A-A0539094C9BF}"/>
              </a:ext>
            </a:extLst>
          </p:cNvPr>
          <p:cNvSpPr>
            <a:spLocks noGrp="1"/>
          </p:cNvSpPr>
          <p:nvPr>
            <p:ph type="dt" sz="half" idx="10"/>
          </p:nvPr>
        </p:nvSpPr>
        <p:spPr/>
        <p:txBody>
          <a:bodyPr/>
          <a:lstStyle/>
          <a:p>
            <a:fld id="{2CAE7D75-1397-462F-8749-86AA3C40CA21}" type="datetimeFigureOut">
              <a:rPr lang="it-IT" smtClean="0"/>
              <a:t>25/03/2021</a:t>
            </a:fld>
            <a:endParaRPr lang="it-IT"/>
          </a:p>
        </p:txBody>
      </p:sp>
      <p:sp>
        <p:nvSpPr>
          <p:cNvPr id="4" name="Segnaposto piè di pagina 3">
            <a:extLst>
              <a:ext uri="{FF2B5EF4-FFF2-40B4-BE49-F238E27FC236}">
                <a16:creationId xmlns:a16="http://schemas.microsoft.com/office/drawing/2014/main" id="{19544905-4E46-4E9A-9EE4-A6F5D86B0264}"/>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34E1FBB9-647E-4A49-8F47-64D03B7D67BC}"/>
              </a:ext>
            </a:extLst>
          </p:cNvPr>
          <p:cNvSpPr>
            <a:spLocks noGrp="1"/>
          </p:cNvSpPr>
          <p:nvPr>
            <p:ph type="sldNum" sz="quarter" idx="12"/>
          </p:nvPr>
        </p:nvSpPr>
        <p:spPr/>
        <p:txBody>
          <a:bodyPr/>
          <a:lstStyle/>
          <a:p>
            <a:fld id="{A282DA9F-B7FF-4DF3-9B20-850D198D8D88}" type="slidenum">
              <a:rPr lang="it-IT" smtClean="0"/>
              <a:t>‹N›</a:t>
            </a:fld>
            <a:endParaRPr lang="it-IT"/>
          </a:p>
        </p:txBody>
      </p:sp>
    </p:spTree>
    <p:extLst>
      <p:ext uri="{BB962C8B-B14F-4D97-AF65-F5344CB8AC3E}">
        <p14:creationId xmlns:p14="http://schemas.microsoft.com/office/powerpoint/2010/main" val="1263727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094F2FA-E0A0-41A7-B12A-D34B898097F3}"/>
              </a:ext>
            </a:extLst>
          </p:cNvPr>
          <p:cNvSpPr>
            <a:spLocks noGrp="1"/>
          </p:cNvSpPr>
          <p:nvPr>
            <p:ph type="dt" sz="half" idx="10"/>
          </p:nvPr>
        </p:nvSpPr>
        <p:spPr/>
        <p:txBody>
          <a:bodyPr/>
          <a:lstStyle/>
          <a:p>
            <a:fld id="{2CAE7D75-1397-462F-8749-86AA3C40CA21}" type="datetimeFigureOut">
              <a:rPr lang="it-IT" smtClean="0"/>
              <a:t>25/03/2021</a:t>
            </a:fld>
            <a:endParaRPr lang="it-IT"/>
          </a:p>
        </p:txBody>
      </p:sp>
      <p:sp>
        <p:nvSpPr>
          <p:cNvPr id="3" name="Segnaposto piè di pagina 2">
            <a:extLst>
              <a:ext uri="{FF2B5EF4-FFF2-40B4-BE49-F238E27FC236}">
                <a16:creationId xmlns:a16="http://schemas.microsoft.com/office/drawing/2014/main" id="{C3620877-B75B-4574-8076-BF4A0EE12E1F}"/>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C1832086-777F-4B72-BE53-74F2B80D9077}"/>
              </a:ext>
            </a:extLst>
          </p:cNvPr>
          <p:cNvSpPr>
            <a:spLocks noGrp="1"/>
          </p:cNvSpPr>
          <p:nvPr>
            <p:ph type="sldNum" sz="quarter" idx="12"/>
          </p:nvPr>
        </p:nvSpPr>
        <p:spPr/>
        <p:txBody>
          <a:bodyPr/>
          <a:lstStyle/>
          <a:p>
            <a:fld id="{A282DA9F-B7FF-4DF3-9B20-850D198D8D88}" type="slidenum">
              <a:rPr lang="it-IT" smtClean="0"/>
              <a:t>‹N›</a:t>
            </a:fld>
            <a:endParaRPr lang="it-IT"/>
          </a:p>
        </p:txBody>
      </p:sp>
    </p:spTree>
    <p:extLst>
      <p:ext uri="{BB962C8B-B14F-4D97-AF65-F5344CB8AC3E}">
        <p14:creationId xmlns:p14="http://schemas.microsoft.com/office/powerpoint/2010/main" val="3566572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C0E1DB8-4E38-4CB7-9A8D-63B8DEE8039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A49DFAD2-ED58-4A3F-B75D-FAB901E432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7DC235AD-199E-4A3B-A7F6-95197FE73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B483091-5ED1-4DA5-8466-7D50C7E7A374}"/>
              </a:ext>
            </a:extLst>
          </p:cNvPr>
          <p:cNvSpPr>
            <a:spLocks noGrp="1"/>
          </p:cNvSpPr>
          <p:nvPr>
            <p:ph type="dt" sz="half" idx="10"/>
          </p:nvPr>
        </p:nvSpPr>
        <p:spPr/>
        <p:txBody>
          <a:bodyPr/>
          <a:lstStyle/>
          <a:p>
            <a:fld id="{2CAE7D75-1397-462F-8749-86AA3C40CA21}" type="datetimeFigureOut">
              <a:rPr lang="it-IT" smtClean="0"/>
              <a:t>25/03/2021</a:t>
            </a:fld>
            <a:endParaRPr lang="it-IT"/>
          </a:p>
        </p:txBody>
      </p:sp>
      <p:sp>
        <p:nvSpPr>
          <p:cNvPr id="6" name="Segnaposto piè di pagina 5">
            <a:extLst>
              <a:ext uri="{FF2B5EF4-FFF2-40B4-BE49-F238E27FC236}">
                <a16:creationId xmlns:a16="http://schemas.microsoft.com/office/drawing/2014/main" id="{1116D5C2-F34F-44AF-A3FE-C4BDB9B395F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558D5C8-EE76-4E8E-9BAB-9711E06DBF95}"/>
              </a:ext>
            </a:extLst>
          </p:cNvPr>
          <p:cNvSpPr>
            <a:spLocks noGrp="1"/>
          </p:cNvSpPr>
          <p:nvPr>
            <p:ph type="sldNum" sz="quarter" idx="12"/>
          </p:nvPr>
        </p:nvSpPr>
        <p:spPr/>
        <p:txBody>
          <a:bodyPr/>
          <a:lstStyle/>
          <a:p>
            <a:fld id="{A282DA9F-B7FF-4DF3-9B20-850D198D8D88}" type="slidenum">
              <a:rPr lang="it-IT" smtClean="0"/>
              <a:t>‹N›</a:t>
            </a:fld>
            <a:endParaRPr lang="it-IT"/>
          </a:p>
        </p:txBody>
      </p:sp>
    </p:spTree>
    <p:extLst>
      <p:ext uri="{BB962C8B-B14F-4D97-AF65-F5344CB8AC3E}">
        <p14:creationId xmlns:p14="http://schemas.microsoft.com/office/powerpoint/2010/main" val="1982935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59E027-AEEC-4777-B4DB-BA33BB7D25F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868813B-5DB1-4082-AF6F-D03BFE5A63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3E41B4B-A89E-4E55-8C4C-01B53AA375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D625FC2-2858-4D8F-A7FA-DA2AAEB51F56}"/>
              </a:ext>
            </a:extLst>
          </p:cNvPr>
          <p:cNvSpPr>
            <a:spLocks noGrp="1"/>
          </p:cNvSpPr>
          <p:nvPr>
            <p:ph type="dt" sz="half" idx="10"/>
          </p:nvPr>
        </p:nvSpPr>
        <p:spPr/>
        <p:txBody>
          <a:bodyPr/>
          <a:lstStyle/>
          <a:p>
            <a:fld id="{2CAE7D75-1397-462F-8749-86AA3C40CA21}" type="datetimeFigureOut">
              <a:rPr lang="it-IT" smtClean="0"/>
              <a:t>25/03/2021</a:t>
            </a:fld>
            <a:endParaRPr lang="it-IT"/>
          </a:p>
        </p:txBody>
      </p:sp>
      <p:sp>
        <p:nvSpPr>
          <p:cNvPr id="6" name="Segnaposto piè di pagina 5">
            <a:extLst>
              <a:ext uri="{FF2B5EF4-FFF2-40B4-BE49-F238E27FC236}">
                <a16:creationId xmlns:a16="http://schemas.microsoft.com/office/drawing/2014/main" id="{94BD707D-D9F9-4F7B-918E-19AC38CEF95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3E746CE-A5BE-44F3-92E0-5B4C34AA1279}"/>
              </a:ext>
            </a:extLst>
          </p:cNvPr>
          <p:cNvSpPr>
            <a:spLocks noGrp="1"/>
          </p:cNvSpPr>
          <p:nvPr>
            <p:ph type="sldNum" sz="quarter" idx="12"/>
          </p:nvPr>
        </p:nvSpPr>
        <p:spPr/>
        <p:txBody>
          <a:bodyPr/>
          <a:lstStyle/>
          <a:p>
            <a:fld id="{A282DA9F-B7FF-4DF3-9B20-850D198D8D88}" type="slidenum">
              <a:rPr lang="it-IT" smtClean="0"/>
              <a:t>‹N›</a:t>
            </a:fld>
            <a:endParaRPr lang="it-IT"/>
          </a:p>
        </p:txBody>
      </p:sp>
    </p:spTree>
    <p:extLst>
      <p:ext uri="{BB962C8B-B14F-4D97-AF65-F5344CB8AC3E}">
        <p14:creationId xmlns:p14="http://schemas.microsoft.com/office/powerpoint/2010/main" val="1678937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C5DFB393-616F-45CC-8C26-AF4B30C2E6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34EEC79-780E-43CA-96F3-D482B6B441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FD1AFB3-0DF9-4C34-A4C7-887C6E7764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AE7D75-1397-462F-8749-86AA3C40CA21}" type="datetimeFigureOut">
              <a:rPr lang="it-IT" smtClean="0"/>
              <a:t>25/03/2021</a:t>
            </a:fld>
            <a:endParaRPr lang="it-IT"/>
          </a:p>
        </p:txBody>
      </p:sp>
      <p:sp>
        <p:nvSpPr>
          <p:cNvPr id="5" name="Segnaposto piè di pagina 4">
            <a:extLst>
              <a:ext uri="{FF2B5EF4-FFF2-40B4-BE49-F238E27FC236}">
                <a16:creationId xmlns:a16="http://schemas.microsoft.com/office/drawing/2014/main" id="{6EC8DDE6-EEB5-420D-B71E-F4AB63A2B0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0F6E6F39-B416-4CBB-8CFD-68BAE1B91C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82DA9F-B7FF-4DF3-9B20-850D198D8D88}" type="slidenum">
              <a:rPr lang="it-IT" smtClean="0"/>
              <a:t>‹N›</a:t>
            </a:fld>
            <a:endParaRPr lang="it-IT"/>
          </a:p>
        </p:txBody>
      </p:sp>
    </p:spTree>
    <p:extLst>
      <p:ext uri="{BB962C8B-B14F-4D97-AF65-F5344CB8AC3E}">
        <p14:creationId xmlns:p14="http://schemas.microsoft.com/office/powerpoint/2010/main" val="3762413771"/>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sv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46"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olo 1">
            <a:extLst>
              <a:ext uri="{FF2B5EF4-FFF2-40B4-BE49-F238E27FC236}">
                <a16:creationId xmlns:a16="http://schemas.microsoft.com/office/drawing/2014/main" id="{B98BB80C-0633-499A-B814-2BC8CD182115}"/>
              </a:ext>
            </a:extLst>
          </p:cNvPr>
          <p:cNvSpPr>
            <a:spLocks noGrp="1"/>
          </p:cNvSpPr>
          <p:nvPr>
            <p:ph type="ctrTitle"/>
          </p:nvPr>
        </p:nvSpPr>
        <p:spPr>
          <a:xfrm>
            <a:off x="3204642" y="2353641"/>
            <a:ext cx="5782716" cy="2150719"/>
          </a:xfrm>
          <a:noFill/>
        </p:spPr>
        <p:txBody>
          <a:bodyPr anchor="ctr">
            <a:normAutofit/>
          </a:bodyPr>
          <a:lstStyle/>
          <a:p>
            <a:r>
              <a:rPr lang="en-US" sz="3600" err="1">
                <a:solidFill>
                  <a:srgbClr val="080808"/>
                </a:solidFill>
              </a:rPr>
              <a:t>CLup</a:t>
            </a:r>
            <a:r>
              <a:rPr lang="en-US" sz="3600">
                <a:solidFill>
                  <a:srgbClr val="080808"/>
                </a:solidFill>
              </a:rPr>
              <a:t> project</a:t>
            </a:r>
            <a:endParaRPr lang="it-IT" sz="3600">
              <a:solidFill>
                <a:srgbClr val="080808"/>
              </a:solidFill>
            </a:endParaRPr>
          </a:p>
        </p:txBody>
      </p:sp>
      <p:sp>
        <p:nvSpPr>
          <p:cNvPr id="48"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0761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EC0E4ED-CE90-47A6-BDAC-5D001967BC72}"/>
              </a:ext>
            </a:extLst>
          </p:cNvPr>
          <p:cNvSpPr>
            <a:spLocks noGrp="1"/>
          </p:cNvSpPr>
          <p:nvPr>
            <p:ph type="title"/>
          </p:nvPr>
        </p:nvSpPr>
        <p:spPr>
          <a:xfrm>
            <a:off x="643467" y="321734"/>
            <a:ext cx="10905066" cy="1135737"/>
          </a:xfrm>
        </p:spPr>
        <p:txBody>
          <a:bodyPr>
            <a:normAutofit/>
          </a:bodyPr>
          <a:lstStyle/>
          <a:p>
            <a:r>
              <a:rPr lang="en-US" sz="3600"/>
              <a:t>Alloy model</a:t>
            </a:r>
            <a:endParaRPr lang="it-IT" sz="3600"/>
          </a:p>
        </p:txBody>
      </p:sp>
      <p:pic>
        <p:nvPicPr>
          <p:cNvPr id="5" name="Segnaposto contenuto 4">
            <a:extLst>
              <a:ext uri="{FF2B5EF4-FFF2-40B4-BE49-F238E27FC236}">
                <a16:creationId xmlns:a16="http://schemas.microsoft.com/office/drawing/2014/main" id="{05E3F214-9289-4083-A40E-37B977CE139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96511" y="1146028"/>
            <a:ext cx="7325710" cy="5390238"/>
          </a:xfrm>
        </p:spPr>
      </p:pic>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318516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EC0E4ED-CE90-47A6-BDAC-5D001967BC72}"/>
              </a:ext>
            </a:extLst>
          </p:cNvPr>
          <p:cNvSpPr>
            <a:spLocks noGrp="1"/>
          </p:cNvSpPr>
          <p:nvPr>
            <p:ph type="title"/>
          </p:nvPr>
        </p:nvSpPr>
        <p:spPr>
          <a:xfrm>
            <a:off x="643467" y="321734"/>
            <a:ext cx="10905066" cy="1135737"/>
          </a:xfrm>
        </p:spPr>
        <p:txBody>
          <a:bodyPr>
            <a:normAutofit/>
          </a:bodyPr>
          <a:lstStyle/>
          <a:p>
            <a:r>
              <a:rPr lang="en-US" sz="3600"/>
              <a:t>Alloy model</a:t>
            </a:r>
            <a:endParaRPr lang="it-IT" sz="36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Segnaposto contenuto 6">
            <a:extLst>
              <a:ext uri="{FF2B5EF4-FFF2-40B4-BE49-F238E27FC236}">
                <a16:creationId xmlns:a16="http://schemas.microsoft.com/office/drawing/2014/main" id="{61B48254-1192-4A5A-B1F8-A9209F3A75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6125" y="1271055"/>
            <a:ext cx="8559376" cy="5029737"/>
          </a:xfrm>
        </p:spPr>
      </p:pic>
    </p:spTree>
    <p:extLst>
      <p:ext uri="{BB962C8B-B14F-4D97-AF65-F5344CB8AC3E}">
        <p14:creationId xmlns:p14="http://schemas.microsoft.com/office/powerpoint/2010/main" val="7249470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EBDF4D5-E727-42A8-AAA2-A295EEAADC7F}"/>
              </a:ext>
            </a:extLst>
          </p:cNvPr>
          <p:cNvSpPr>
            <a:spLocks noGrp="1"/>
          </p:cNvSpPr>
          <p:nvPr>
            <p:ph type="title"/>
          </p:nvPr>
        </p:nvSpPr>
        <p:spPr>
          <a:xfrm>
            <a:off x="643467" y="321734"/>
            <a:ext cx="10905066" cy="1135737"/>
          </a:xfrm>
        </p:spPr>
        <p:txBody>
          <a:bodyPr>
            <a:normAutofit/>
          </a:bodyPr>
          <a:lstStyle/>
          <a:p>
            <a:r>
              <a:rPr lang="en-US" sz="3600"/>
              <a:t>Components and interfaces</a:t>
            </a:r>
            <a:endParaRPr lang="it-IT" sz="36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Segnaposto contenuto 8">
            <a:extLst>
              <a:ext uri="{FF2B5EF4-FFF2-40B4-BE49-F238E27FC236}">
                <a16:creationId xmlns:a16="http://schemas.microsoft.com/office/drawing/2014/main" id="{0581E07C-537C-413A-864E-488D664D69BC}"/>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713" y="2231851"/>
            <a:ext cx="10515600" cy="2382759"/>
          </a:xfrm>
        </p:spPr>
      </p:pic>
    </p:spTree>
    <p:extLst>
      <p:ext uri="{BB962C8B-B14F-4D97-AF65-F5344CB8AC3E}">
        <p14:creationId xmlns:p14="http://schemas.microsoft.com/office/powerpoint/2010/main" val="20894496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7D4ED"/>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EBDF4D5-E727-42A8-AAA2-A295EEAADC7F}"/>
              </a:ext>
            </a:extLst>
          </p:cNvPr>
          <p:cNvSpPr>
            <a:spLocks noGrp="1"/>
          </p:cNvSpPr>
          <p:nvPr>
            <p:ph type="title"/>
          </p:nvPr>
        </p:nvSpPr>
        <p:spPr>
          <a:xfrm>
            <a:off x="643467" y="321734"/>
            <a:ext cx="10905066" cy="1135737"/>
          </a:xfrm>
        </p:spPr>
        <p:txBody>
          <a:bodyPr>
            <a:normAutofit/>
          </a:bodyPr>
          <a:lstStyle/>
          <a:p>
            <a:r>
              <a:rPr lang="en-US" sz="3600"/>
              <a:t>Components and interfaces</a:t>
            </a:r>
            <a:endParaRPr lang="it-IT" sz="36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Segnaposto contenuto 10">
            <a:extLst>
              <a:ext uri="{FF2B5EF4-FFF2-40B4-BE49-F238E27FC236}">
                <a16:creationId xmlns:a16="http://schemas.microsoft.com/office/drawing/2014/main" id="{D4AC649C-1D9B-4B0F-82A3-40101329D9D9}"/>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5088" y="1320093"/>
            <a:ext cx="7461824" cy="4850186"/>
          </a:xfrm>
          <a:prstGeom prst="rect">
            <a:avLst/>
          </a:prstGeom>
        </p:spPr>
      </p:pic>
    </p:spTree>
    <p:extLst>
      <p:ext uri="{BB962C8B-B14F-4D97-AF65-F5344CB8AC3E}">
        <p14:creationId xmlns:p14="http://schemas.microsoft.com/office/powerpoint/2010/main" val="14660240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EBDF4D5-E727-42A8-AAA2-A295EEAADC7F}"/>
              </a:ext>
            </a:extLst>
          </p:cNvPr>
          <p:cNvSpPr>
            <a:spLocks noGrp="1"/>
          </p:cNvSpPr>
          <p:nvPr>
            <p:ph type="title"/>
          </p:nvPr>
        </p:nvSpPr>
        <p:spPr>
          <a:xfrm>
            <a:off x="643467" y="321734"/>
            <a:ext cx="10905066" cy="1135737"/>
          </a:xfrm>
        </p:spPr>
        <p:txBody>
          <a:bodyPr>
            <a:normAutofit/>
          </a:bodyPr>
          <a:lstStyle/>
          <a:p>
            <a:r>
              <a:rPr lang="en-US" sz="3600"/>
              <a:t>Components and interfaces</a:t>
            </a:r>
            <a:endParaRPr lang="it-IT" sz="36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Elemento grafico 10">
            <a:extLst>
              <a:ext uri="{FF2B5EF4-FFF2-40B4-BE49-F238E27FC236}">
                <a16:creationId xmlns:a16="http://schemas.microsoft.com/office/drawing/2014/main" id="{A64A7535-64F7-4057-A8F8-DBA2AC166C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81958" y="1309979"/>
            <a:ext cx="9228083" cy="5182896"/>
          </a:xfrm>
          <a:prstGeom prst="rect">
            <a:avLst/>
          </a:prstGeom>
        </p:spPr>
      </p:pic>
    </p:spTree>
    <p:extLst>
      <p:ext uri="{BB962C8B-B14F-4D97-AF65-F5344CB8AC3E}">
        <p14:creationId xmlns:p14="http://schemas.microsoft.com/office/powerpoint/2010/main" val="11676010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magine 4">
            <a:extLst>
              <a:ext uri="{FF2B5EF4-FFF2-40B4-BE49-F238E27FC236}">
                <a16:creationId xmlns:a16="http://schemas.microsoft.com/office/drawing/2014/main" id="{41683E9E-AB62-4676-9BF8-C16FA8D730FD}"/>
              </a:ext>
            </a:extLst>
          </p:cNvPr>
          <p:cNvPicPr>
            <a:picLocks noChangeAspect="1"/>
          </p:cNvPicPr>
          <p:nvPr/>
        </p:nvPicPr>
        <p:blipFill>
          <a:blip r:embed="rId3"/>
          <a:stretch>
            <a:fillRect/>
          </a:stretch>
        </p:blipFill>
        <p:spPr>
          <a:xfrm rot="5400000">
            <a:off x="2958186" y="-717580"/>
            <a:ext cx="6275628" cy="8875531"/>
          </a:xfrm>
          <a:prstGeom prst="rect">
            <a:avLst/>
          </a:prstGeom>
        </p:spPr>
      </p:pic>
      <p:sp>
        <p:nvSpPr>
          <p:cNvPr id="2" name="Titolo 1">
            <a:extLst>
              <a:ext uri="{FF2B5EF4-FFF2-40B4-BE49-F238E27FC236}">
                <a16:creationId xmlns:a16="http://schemas.microsoft.com/office/drawing/2014/main" id="{2511E16C-6150-4EC0-A19B-04CCF57A59B5}"/>
              </a:ext>
            </a:extLst>
          </p:cNvPr>
          <p:cNvSpPr>
            <a:spLocks noGrp="1"/>
          </p:cNvSpPr>
          <p:nvPr>
            <p:ph type="title"/>
          </p:nvPr>
        </p:nvSpPr>
        <p:spPr>
          <a:xfrm>
            <a:off x="643467" y="321734"/>
            <a:ext cx="10905066" cy="1135737"/>
          </a:xfrm>
        </p:spPr>
        <p:txBody>
          <a:bodyPr>
            <a:normAutofit/>
          </a:bodyPr>
          <a:lstStyle/>
          <a:p>
            <a:r>
              <a:rPr lang="it-IT" sz="3600"/>
              <a:t>Architecture</a:t>
            </a:r>
          </a:p>
        </p:txBody>
      </p:sp>
    </p:spTree>
    <p:extLst>
      <p:ext uri="{BB962C8B-B14F-4D97-AF65-F5344CB8AC3E}">
        <p14:creationId xmlns:p14="http://schemas.microsoft.com/office/powerpoint/2010/main" val="2922556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1C660BA-B277-447E-8AFE-FD313FE24490}"/>
              </a:ext>
            </a:extLst>
          </p:cNvPr>
          <p:cNvSpPr>
            <a:spLocks noGrp="1"/>
          </p:cNvSpPr>
          <p:nvPr>
            <p:ph type="title"/>
          </p:nvPr>
        </p:nvSpPr>
        <p:spPr>
          <a:xfrm>
            <a:off x="643467" y="321734"/>
            <a:ext cx="10905066" cy="1135737"/>
          </a:xfrm>
        </p:spPr>
        <p:txBody>
          <a:bodyPr>
            <a:normAutofit/>
          </a:bodyPr>
          <a:lstStyle/>
          <a:p>
            <a:r>
              <a:rPr lang="it-IT" sz="3600"/>
              <a:t>Architecture</a:t>
            </a:r>
          </a:p>
        </p:txBody>
      </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Segnaposto contenuto 4">
            <a:extLst>
              <a:ext uri="{FF2B5EF4-FFF2-40B4-BE49-F238E27FC236}">
                <a16:creationId xmlns:a16="http://schemas.microsoft.com/office/drawing/2014/main" id="{BE5E9F15-C9C4-46DD-9935-5B64A027CF92}"/>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3074" y="1513932"/>
            <a:ext cx="11105852" cy="4457565"/>
          </a:xfrm>
        </p:spPr>
      </p:pic>
    </p:spTree>
    <p:extLst>
      <p:ext uri="{BB962C8B-B14F-4D97-AF65-F5344CB8AC3E}">
        <p14:creationId xmlns:p14="http://schemas.microsoft.com/office/powerpoint/2010/main" val="4164177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7D4ED"/>
        </a:solidFill>
        <a:effectLst/>
      </p:bgPr>
    </p:bg>
    <p:spTree>
      <p:nvGrpSpPr>
        <p:cNvPr id="1" name=""/>
        <p:cNvGrpSpPr/>
        <p:nvPr/>
      </p:nvGrpSpPr>
      <p:grpSpPr>
        <a:xfrm>
          <a:off x="0" y="0"/>
          <a:ext cx="0" cy="0"/>
          <a:chOff x="0" y="0"/>
          <a:chExt cx="0" cy="0"/>
        </a:xfrm>
      </p:grpSpPr>
      <p:sp useBgFill="1">
        <p:nvSpPr>
          <p:cNvPr id="2" name="Titolo 1">
            <a:extLst>
              <a:ext uri="{FF2B5EF4-FFF2-40B4-BE49-F238E27FC236}">
                <a16:creationId xmlns:a16="http://schemas.microsoft.com/office/drawing/2014/main" id="{3F2C78C6-74CD-48DA-A176-58715EBA646E}"/>
              </a:ext>
            </a:extLst>
          </p:cNvPr>
          <p:cNvSpPr>
            <a:spLocks noGrp="1"/>
          </p:cNvSpPr>
          <p:nvPr>
            <p:ph type="title"/>
          </p:nvPr>
        </p:nvSpPr>
        <p:spPr>
          <a:xfrm>
            <a:off x="5525559" y="4429840"/>
            <a:ext cx="2495463" cy="613050"/>
          </a:xfrm>
        </p:spPr>
        <p:txBody>
          <a:bodyPr vert="horz" lIns="91440" tIns="45720" rIns="91440" bIns="45720" rtlCol="0" anchor="t">
            <a:normAutofit fontScale="90000"/>
          </a:bodyPr>
          <a:lstStyle/>
          <a:p>
            <a:r>
              <a:rPr lang="en-US" kern="1200">
                <a:solidFill>
                  <a:schemeClr val="tx1"/>
                </a:solidFill>
                <a:latin typeface="+mj-lt"/>
                <a:ea typeface="+mj-ea"/>
                <a:cs typeface="+mj-cs"/>
              </a:rPr>
              <a:t>Patterns</a:t>
            </a:r>
          </a:p>
        </p:txBody>
      </p:sp>
      <p:sp>
        <p:nvSpPr>
          <p:cNvPr id="19" name="Segnaposto contenuto 18">
            <a:extLst>
              <a:ext uri="{FF2B5EF4-FFF2-40B4-BE49-F238E27FC236}">
                <a16:creationId xmlns:a16="http://schemas.microsoft.com/office/drawing/2014/main" id="{4A2106BA-454D-4FAD-98E6-E1617B69FCAA}"/>
              </a:ext>
            </a:extLst>
          </p:cNvPr>
          <p:cNvSpPr>
            <a:spLocks noGrp="1"/>
          </p:cNvSpPr>
          <p:nvPr>
            <p:ph idx="1"/>
          </p:nvPr>
        </p:nvSpPr>
        <p:spPr>
          <a:xfrm>
            <a:off x="6630781" y="6460967"/>
            <a:ext cx="3495412" cy="369265"/>
          </a:xfrm>
        </p:spPr>
        <p:txBody>
          <a:bodyPr vert="horz" lIns="91440" tIns="45720" rIns="91440" bIns="45720" rtlCol="0" anchor="b">
            <a:normAutofit/>
          </a:bodyPr>
          <a:lstStyle/>
          <a:p>
            <a:pPr marL="0" indent="0">
              <a:buNone/>
            </a:pPr>
            <a:r>
              <a:rPr lang="en-US" sz="1600" kern="1200">
                <a:solidFill>
                  <a:schemeClr val="tx1"/>
                </a:solidFill>
                <a:latin typeface="+mn-lt"/>
                <a:ea typeface="+mn-ea"/>
                <a:cs typeface="+mn-cs"/>
              </a:rPr>
              <a:t>Image credit: Refactoring Guru</a:t>
            </a:r>
          </a:p>
        </p:txBody>
      </p:sp>
      <p:sp>
        <p:nvSpPr>
          <p:cNvPr id="62" name="Freeform: Shape 48">
            <a:extLst>
              <a:ext uri="{FF2B5EF4-FFF2-40B4-BE49-F238E27FC236}">
                <a16:creationId xmlns:a16="http://schemas.microsoft.com/office/drawing/2014/main" id="{2E2D6188-24E5-426A-BB2A-3FA2D6B9C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1"/>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50">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Freeform: Shape 5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Shape 54">
            <a:extLst>
              <a:ext uri="{FF2B5EF4-FFF2-40B4-BE49-F238E27FC236}">
                <a16:creationId xmlns:a16="http://schemas.microsoft.com/office/drawing/2014/main" id="{1208BC59-C84F-483F-80CD-FAEC74229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3"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6" name="Immagine 35">
            <a:extLst>
              <a:ext uri="{FF2B5EF4-FFF2-40B4-BE49-F238E27FC236}">
                <a16:creationId xmlns:a16="http://schemas.microsoft.com/office/drawing/2014/main" id="{BE282BCA-5DBF-43AD-B82F-29048966C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4" y="3862015"/>
            <a:ext cx="3117553" cy="1856903"/>
          </a:xfrm>
          <a:prstGeom prst="rect">
            <a:avLst/>
          </a:prstGeom>
        </p:spPr>
      </p:pic>
      <p:sp>
        <p:nvSpPr>
          <p:cNvPr id="69" name="Freeform: Shape 56">
            <a:extLst>
              <a:ext uri="{FF2B5EF4-FFF2-40B4-BE49-F238E27FC236}">
                <a16:creationId xmlns:a16="http://schemas.microsoft.com/office/drawing/2014/main" id="{A1DABD52-05DF-4F31-AFB9-B330D8BE4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25559" y="725908"/>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Oval 58">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Immagine 43">
            <a:extLst>
              <a:ext uri="{FF2B5EF4-FFF2-40B4-BE49-F238E27FC236}">
                <a16:creationId xmlns:a16="http://schemas.microsoft.com/office/drawing/2014/main" id="{EFAEEBCD-248E-435B-BAB8-2F7305E09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2789" y="1494805"/>
            <a:ext cx="1939835" cy="1385596"/>
          </a:xfrm>
          <a:prstGeom prst="rect">
            <a:avLst/>
          </a:prstGeom>
        </p:spPr>
      </p:pic>
      <p:pic>
        <p:nvPicPr>
          <p:cNvPr id="38" name="Immagine 37">
            <a:extLst>
              <a:ext uri="{FF2B5EF4-FFF2-40B4-BE49-F238E27FC236}">
                <a16:creationId xmlns:a16="http://schemas.microsoft.com/office/drawing/2014/main" id="{74578542-66C7-4005-B961-A8B1D4FC57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5381" y="100189"/>
            <a:ext cx="2329136" cy="1663668"/>
          </a:xfrm>
          <a:prstGeom prst="rect">
            <a:avLst/>
          </a:prstGeom>
        </p:spPr>
      </p:pic>
      <p:sp>
        <p:nvSpPr>
          <p:cNvPr id="61" name="Freeform: Shape 60">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reeform: Shape 62">
            <a:extLst>
              <a:ext uri="{FF2B5EF4-FFF2-40B4-BE49-F238E27FC236}">
                <a16:creationId xmlns:a16="http://schemas.microsoft.com/office/drawing/2014/main" id="{8E4F04B5-4D4A-4F70-8549-384AF5351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0"/>
            <a:ext cx="3273238" cy="3383891"/>
          </a:xfrm>
          <a:custGeom>
            <a:avLst/>
            <a:gdLst>
              <a:gd name="connsiteX0" fmla="*/ 122841 w 3273238"/>
              <a:gd name="connsiteY0" fmla="*/ 0 h 3383891"/>
              <a:gd name="connsiteX1" fmla="*/ 3273238 w 3273238"/>
              <a:gd name="connsiteY1" fmla="*/ 0 h 3383891"/>
              <a:gd name="connsiteX2" fmla="*/ 3273238 w 3273238"/>
              <a:gd name="connsiteY2" fmla="*/ 3291335 h 3383891"/>
              <a:gd name="connsiteX3" fmla="*/ 3118338 w 3273238"/>
              <a:gd name="connsiteY3" fmla="*/ 3331164 h 3383891"/>
              <a:gd name="connsiteX4" fmla="*/ 2595295 w 3273238"/>
              <a:gd name="connsiteY4" fmla="*/ 3383891 h 3383891"/>
              <a:gd name="connsiteX5" fmla="*/ 0 w 3273238"/>
              <a:gd name="connsiteY5" fmla="*/ 788596 h 3383891"/>
              <a:gd name="connsiteX6" fmla="*/ 116679 w 3273238"/>
              <a:gd name="connsiteY6" fmla="*/ 16835 h 33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7" name="Immagine 36">
            <a:extLst>
              <a:ext uri="{FF2B5EF4-FFF2-40B4-BE49-F238E27FC236}">
                <a16:creationId xmlns:a16="http://schemas.microsoft.com/office/drawing/2014/main" id="{6561303A-3B23-40B6-9559-436645534B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9800" y="647308"/>
            <a:ext cx="1952160" cy="1394400"/>
          </a:xfrm>
          <a:prstGeom prst="rect">
            <a:avLst/>
          </a:prstGeom>
        </p:spPr>
      </p:pic>
      <p:sp>
        <p:nvSpPr>
          <p:cNvPr id="65" name="Freeform: Shape 64">
            <a:extLst>
              <a:ext uri="{FF2B5EF4-FFF2-40B4-BE49-F238E27FC236}">
                <a16:creationId xmlns:a16="http://schemas.microsoft.com/office/drawing/2014/main" id="{0D14DB62-3EB3-452E-89EE-30B0CDB0C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63236" y="4071322"/>
            <a:ext cx="2828765" cy="2786678"/>
          </a:xfrm>
          <a:custGeom>
            <a:avLst/>
            <a:gdLst>
              <a:gd name="connsiteX0" fmla="*/ 1888236 w 2828765"/>
              <a:gd name="connsiteY0" fmla="*/ 0 h 2786678"/>
              <a:gd name="connsiteX1" fmla="*/ 2788281 w 2828765"/>
              <a:gd name="connsiteY1" fmla="*/ 227900 h 2786678"/>
              <a:gd name="connsiteX2" fmla="*/ 2828765 w 2828765"/>
              <a:gd name="connsiteY2" fmla="*/ 252495 h 2786678"/>
              <a:gd name="connsiteX3" fmla="*/ 2828765 w 2828765"/>
              <a:gd name="connsiteY3" fmla="*/ 2786678 h 2786678"/>
              <a:gd name="connsiteX4" fmla="*/ 227128 w 2828765"/>
              <a:gd name="connsiteY4" fmla="*/ 2786678 h 2786678"/>
              <a:gd name="connsiteX5" fmla="*/ 148387 w 2828765"/>
              <a:gd name="connsiteY5" fmla="*/ 2623223 h 2786678"/>
              <a:gd name="connsiteX6" fmla="*/ 0 w 2828765"/>
              <a:gd name="connsiteY6" fmla="*/ 1888236 h 2786678"/>
              <a:gd name="connsiteX7" fmla="*/ 1888236 w 2828765"/>
              <a:gd name="connsiteY7" fmla="*/ 0 h 278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Segnaposto contenuto 4">
            <a:extLst>
              <a:ext uri="{FF2B5EF4-FFF2-40B4-BE49-F238E27FC236}">
                <a16:creationId xmlns:a16="http://schemas.microsoft.com/office/drawing/2014/main" id="{A19061C9-9111-4245-991E-26CB11E6F2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88582" y="4956141"/>
            <a:ext cx="2135777" cy="1525555"/>
          </a:xfrm>
          <a:prstGeom prst="rect">
            <a:avLst/>
          </a:prstGeom>
        </p:spPr>
      </p:pic>
    </p:spTree>
    <p:extLst>
      <p:ext uri="{BB962C8B-B14F-4D97-AF65-F5344CB8AC3E}">
        <p14:creationId xmlns:p14="http://schemas.microsoft.com/office/powerpoint/2010/main" val="1111548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858F2F2-E71E-496D-B1A8-FC8E62DC3F71}"/>
              </a:ext>
            </a:extLst>
          </p:cNvPr>
          <p:cNvSpPr>
            <a:spLocks noGrp="1"/>
          </p:cNvSpPr>
          <p:nvPr>
            <p:ph type="title"/>
          </p:nvPr>
        </p:nvSpPr>
        <p:spPr>
          <a:xfrm>
            <a:off x="643467" y="321734"/>
            <a:ext cx="10905066" cy="1135737"/>
          </a:xfrm>
        </p:spPr>
        <p:txBody>
          <a:bodyPr>
            <a:normAutofit/>
          </a:bodyPr>
          <a:lstStyle/>
          <a:p>
            <a:r>
              <a:rPr lang="en-US" sz="3600"/>
              <a:t>Queue management</a:t>
            </a:r>
            <a:endParaRPr lang="it-IT" sz="3600"/>
          </a:p>
        </p:txBody>
      </p:sp>
      <p:sp>
        <p:nvSpPr>
          <p:cNvPr id="19"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Rettangolo 22">
            <a:extLst>
              <a:ext uri="{FF2B5EF4-FFF2-40B4-BE49-F238E27FC236}">
                <a16:creationId xmlns:a16="http://schemas.microsoft.com/office/drawing/2014/main" id="{2EC8E9D0-8AAE-480B-9FED-6EE85800B927}"/>
              </a:ext>
            </a:extLst>
          </p:cNvPr>
          <p:cNvSpPr/>
          <p:nvPr/>
        </p:nvSpPr>
        <p:spPr>
          <a:xfrm>
            <a:off x="2644588"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24" name="Rettangolo 23">
            <a:extLst>
              <a:ext uri="{FF2B5EF4-FFF2-40B4-BE49-F238E27FC236}">
                <a16:creationId xmlns:a16="http://schemas.microsoft.com/office/drawing/2014/main" id="{9C0BD229-5A30-4C09-A326-D9471A06DB8C}"/>
              </a:ext>
            </a:extLst>
          </p:cNvPr>
          <p:cNvSpPr/>
          <p:nvPr/>
        </p:nvSpPr>
        <p:spPr>
          <a:xfrm>
            <a:off x="3558988"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25" name="Rettangolo 24">
            <a:extLst>
              <a:ext uri="{FF2B5EF4-FFF2-40B4-BE49-F238E27FC236}">
                <a16:creationId xmlns:a16="http://schemas.microsoft.com/office/drawing/2014/main" id="{74D5CF45-93AE-4865-98CB-BE890A2BF862}"/>
              </a:ext>
            </a:extLst>
          </p:cNvPr>
          <p:cNvSpPr/>
          <p:nvPr/>
        </p:nvSpPr>
        <p:spPr>
          <a:xfrm>
            <a:off x="4477874"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26" name="Rettangolo 25">
            <a:extLst>
              <a:ext uri="{FF2B5EF4-FFF2-40B4-BE49-F238E27FC236}">
                <a16:creationId xmlns:a16="http://schemas.microsoft.com/office/drawing/2014/main" id="{4EEC4484-64E7-44ED-883A-89351C030047}"/>
              </a:ext>
            </a:extLst>
          </p:cNvPr>
          <p:cNvSpPr/>
          <p:nvPr/>
        </p:nvSpPr>
        <p:spPr>
          <a:xfrm>
            <a:off x="5396760"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27" name="Rettangolo 26">
            <a:extLst>
              <a:ext uri="{FF2B5EF4-FFF2-40B4-BE49-F238E27FC236}">
                <a16:creationId xmlns:a16="http://schemas.microsoft.com/office/drawing/2014/main" id="{784D1417-DF9D-4955-99C1-CEEC12790948}"/>
              </a:ext>
            </a:extLst>
          </p:cNvPr>
          <p:cNvSpPr/>
          <p:nvPr/>
        </p:nvSpPr>
        <p:spPr>
          <a:xfrm>
            <a:off x="6311160"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28" name="Rettangolo 27">
            <a:extLst>
              <a:ext uri="{FF2B5EF4-FFF2-40B4-BE49-F238E27FC236}">
                <a16:creationId xmlns:a16="http://schemas.microsoft.com/office/drawing/2014/main" id="{B3781101-CB83-4B45-8461-A232D84E61C2}"/>
              </a:ext>
            </a:extLst>
          </p:cNvPr>
          <p:cNvSpPr/>
          <p:nvPr/>
        </p:nvSpPr>
        <p:spPr>
          <a:xfrm>
            <a:off x="7225560"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29" name="Rettangolo 28">
            <a:extLst>
              <a:ext uri="{FF2B5EF4-FFF2-40B4-BE49-F238E27FC236}">
                <a16:creationId xmlns:a16="http://schemas.microsoft.com/office/drawing/2014/main" id="{8CA93DA5-DFCD-4C4B-920C-1A3B6081814B}"/>
              </a:ext>
            </a:extLst>
          </p:cNvPr>
          <p:cNvSpPr/>
          <p:nvPr/>
        </p:nvSpPr>
        <p:spPr>
          <a:xfrm>
            <a:off x="8139960"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0" name="Rettangolo 29">
            <a:extLst>
              <a:ext uri="{FF2B5EF4-FFF2-40B4-BE49-F238E27FC236}">
                <a16:creationId xmlns:a16="http://schemas.microsoft.com/office/drawing/2014/main" id="{0FC0F0CB-E952-4418-AC2D-C1C17C9910AE}"/>
              </a:ext>
            </a:extLst>
          </p:cNvPr>
          <p:cNvSpPr/>
          <p:nvPr/>
        </p:nvSpPr>
        <p:spPr>
          <a:xfrm>
            <a:off x="2649074" y="2900082"/>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C1</a:t>
            </a:r>
            <a:endParaRPr lang="it-IT" sz="2400"/>
          </a:p>
        </p:txBody>
      </p:sp>
      <p:sp>
        <p:nvSpPr>
          <p:cNvPr id="31" name="Rettangolo 30">
            <a:extLst>
              <a:ext uri="{FF2B5EF4-FFF2-40B4-BE49-F238E27FC236}">
                <a16:creationId xmlns:a16="http://schemas.microsoft.com/office/drawing/2014/main" id="{C9CE04C4-A11C-4C40-811D-A4A0E30BE4AD}"/>
              </a:ext>
            </a:extLst>
          </p:cNvPr>
          <p:cNvSpPr/>
          <p:nvPr/>
        </p:nvSpPr>
        <p:spPr>
          <a:xfrm>
            <a:off x="3567960" y="2900082"/>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C2</a:t>
            </a:r>
            <a:endParaRPr lang="it-IT" sz="2400"/>
          </a:p>
        </p:txBody>
      </p:sp>
      <p:sp>
        <p:nvSpPr>
          <p:cNvPr id="32" name="Rettangolo 31">
            <a:extLst>
              <a:ext uri="{FF2B5EF4-FFF2-40B4-BE49-F238E27FC236}">
                <a16:creationId xmlns:a16="http://schemas.microsoft.com/office/drawing/2014/main" id="{5F1359E9-DD8D-4FC9-8D9A-C66BF343A3CB}"/>
              </a:ext>
            </a:extLst>
          </p:cNvPr>
          <p:cNvSpPr/>
          <p:nvPr/>
        </p:nvSpPr>
        <p:spPr>
          <a:xfrm>
            <a:off x="4491324" y="2900082"/>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C3</a:t>
            </a:r>
            <a:endParaRPr lang="it-IT" sz="2400"/>
          </a:p>
        </p:txBody>
      </p:sp>
      <p:sp>
        <p:nvSpPr>
          <p:cNvPr id="33" name="Rettangolo 32">
            <a:extLst>
              <a:ext uri="{FF2B5EF4-FFF2-40B4-BE49-F238E27FC236}">
                <a16:creationId xmlns:a16="http://schemas.microsoft.com/office/drawing/2014/main" id="{C2433143-05F5-475B-B7C1-43656176F053}"/>
              </a:ext>
            </a:extLst>
          </p:cNvPr>
          <p:cNvSpPr/>
          <p:nvPr/>
        </p:nvSpPr>
        <p:spPr>
          <a:xfrm>
            <a:off x="5410200" y="2900082"/>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C4</a:t>
            </a:r>
            <a:endParaRPr lang="it-IT" sz="2400"/>
          </a:p>
        </p:txBody>
      </p:sp>
      <p:sp>
        <p:nvSpPr>
          <p:cNvPr id="34" name="Rettangolo 33">
            <a:extLst>
              <a:ext uri="{FF2B5EF4-FFF2-40B4-BE49-F238E27FC236}">
                <a16:creationId xmlns:a16="http://schemas.microsoft.com/office/drawing/2014/main" id="{3E5E22C4-4F77-4261-8308-07291D8ADF54}"/>
              </a:ext>
            </a:extLst>
          </p:cNvPr>
          <p:cNvSpPr/>
          <p:nvPr/>
        </p:nvSpPr>
        <p:spPr>
          <a:xfrm>
            <a:off x="6324600" y="2900082"/>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C5</a:t>
            </a:r>
            <a:endParaRPr lang="it-IT" sz="2400"/>
          </a:p>
        </p:txBody>
      </p:sp>
      <p:sp>
        <p:nvSpPr>
          <p:cNvPr id="35" name="Rettangolo 34">
            <a:extLst>
              <a:ext uri="{FF2B5EF4-FFF2-40B4-BE49-F238E27FC236}">
                <a16:creationId xmlns:a16="http://schemas.microsoft.com/office/drawing/2014/main" id="{57D83D13-C536-4AB2-96C1-96D30783E06E}"/>
              </a:ext>
            </a:extLst>
          </p:cNvPr>
          <p:cNvSpPr/>
          <p:nvPr/>
        </p:nvSpPr>
        <p:spPr>
          <a:xfrm>
            <a:off x="7239000" y="2900082"/>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C6</a:t>
            </a:r>
            <a:endParaRPr lang="it-IT" sz="2400"/>
          </a:p>
        </p:txBody>
      </p:sp>
      <p:sp>
        <p:nvSpPr>
          <p:cNvPr id="36" name="Rettangolo 35">
            <a:extLst>
              <a:ext uri="{FF2B5EF4-FFF2-40B4-BE49-F238E27FC236}">
                <a16:creationId xmlns:a16="http://schemas.microsoft.com/office/drawing/2014/main" id="{26AEC2EB-82AF-437F-8238-9E4267D1AA75}"/>
              </a:ext>
            </a:extLst>
          </p:cNvPr>
          <p:cNvSpPr/>
          <p:nvPr/>
        </p:nvSpPr>
        <p:spPr>
          <a:xfrm>
            <a:off x="8166840" y="2900082"/>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C7</a:t>
            </a:r>
            <a:endParaRPr lang="it-IT" sz="2400"/>
          </a:p>
        </p:txBody>
      </p:sp>
    </p:spTree>
    <p:extLst>
      <p:ext uri="{BB962C8B-B14F-4D97-AF65-F5344CB8AC3E}">
        <p14:creationId xmlns:p14="http://schemas.microsoft.com/office/powerpoint/2010/main" val="1741549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858F2F2-E71E-496D-B1A8-FC8E62DC3F71}"/>
              </a:ext>
            </a:extLst>
          </p:cNvPr>
          <p:cNvSpPr>
            <a:spLocks noGrp="1"/>
          </p:cNvSpPr>
          <p:nvPr>
            <p:ph type="title"/>
          </p:nvPr>
        </p:nvSpPr>
        <p:spPr>
          <a:xfrm>
            <a:off x="643467" y="321734"/>
            <a:ext cx="10905066" cy="1135737"/>
          </a:xfrm>
        </p:spPr>
        <p:txBody>
          <a:bodyPr>
            <a:normAutofit/>
          </a:bodyPr>
          <a:lstStyle/>
          <a:p>
            <a:r>
              <a:rPr lang="en-US" sz="3600"/>
              <a:t>Queue management</a:t>
            </a:r>
            <a:endParaRPr lang="it-IT" sz="3600"/>
          </a:p>
        </p:txBody>
      </p:sp>
      <p:sp>
        <p:nvSpPr>
          <p:cNvPr id="25" name="Rectangle 24">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8" name="Connettore 2 27">
            <a:extLst>
              <a:ext uri="{FF2B5EF4-FFF2-40B4-BE49-F238E27FC236}">
                <a16:creationId xmlns:a16="http://schemas.microsoft.com/office/drawing/2014/main" id="{F960E00E-F427-4CF1-8014-88069A61224F}"/>
              </a:ext>
            </a:extLst>
          </p:cNvPr>
          <p:cNvCxnSpPr>
            <a:cxnSpLocks/>
            <a:stCxn id="41" idx="2"/>
          </p:cNvCxnSpPr>
          <p:nvPr/>
        </p:nvCxnSpPr>
        <p:spPr>
          <a:xfrm flipH="1">
            <a:off x="4016188" y="4589929"/>
            <a:ext cx="6720" cy="865095"/>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0" name="Connettore 2 29">
            <a:extLst>
              <a:ext uri="{FF2B5EF4-FFF2-40B4-BE49-F238E27FC236}">
                <a16:creationId xmlns:a16="http://schemas.microsoft.com/office/drawing/2014/main" id="{C16F684F-A27E-4061-A700-C89CFA07D5A4}"/>
              </a:ext>
            </a:extLst>
          </p:cNvPr>
          <p:cNvCxnSpPr>
            <a:cxnSpLocks/>
            <a:stCxn id="44" idx="2"/>
          </p:cNvCxnSpPr>
          <p:nvPr/>
        </p:nvCxnSpPr>
        <p:spPr>
          <a:xfrm>
            <a:off x="6775080" y="4589929"/>
            <a:ext cx="0" cy="865095"/>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2" name="Rettangolo 31">
            <a:extLst>
              <a:ext uri="{FF2B5EF4-FFF2-40B4-BE49-F238E27FC236}">
                <a16:creationId xmlns:a16="http://schemas.microsoft.com/office/drawing/2014/main" id="{B7E161DB-B43D-4FC7-A769-D40858A15412}"/>
              </a:ext>
            </a:extLst>
          </p:cNvPr>
          <p:cNvSpPr/>
          <p:nvPr/>
        </p:nvSpPr>
        <p:spPr>
          <a:xfrm>
            <a:off x="2644588"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3" name="Rettangolo 32">
            <a:extLst>
              <a:ext uri="{FF2B5EF4-FFF2-40B4-BE49-F238E27FC236}">
                <a16:creationId xmlns:a16="http://schemas.microsoft.com/office/drawing/2014/main" id="{6740C64F-D9D2-4A8F-8D37-86BB2F53D919}"/>
              </a:ext>
            </a:extLst>
          </p:cNvPr>
          <p:cNvSpPr/>
          <p:nvPr/>
        </p:nvSpPr>
        <p:spPr>
          <a:xfrm>
            <a:off x="3558988"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4" name="Rettangolo 33">
            <a:extLst>
              <a:ext uri="{FF2B5EF4-FFF2-40B4-BE49-F238E27FC236}">
                <a16:creationId xmlns:a16="http://schemas.microsoft.com/office/drawing/2014/main" id="{CAFE7FD7-E270-49C5-929C-C273CD020F6C}"/>
              </a:ext>
            </a:extLst>
          </p:cNvPr>
          <p:cNvSpPr/>
          <p:nvPr/>
        </p:nvSpPr>
        <p:spPr>
          <a:xfrm>
            <a:off x="4477874"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5" name="Rettangolo 34">
            <a:extLst>
              <a:ext uri="{FF2B5EF4-FFF2-40B4-BE49-F238E27FC236}">
                <a16:creationId xmlns:a16="http://schemas.microsoft.com/office/drawing/2014/main" id="{B98DF57F-84E2-4754-AC80-02083D83C02A}"/>
              </a:ext>
            </a:extLst>
          </p:cNvPr>
          <p:cNvSpPr/>
          <p:nvPr/>
        </p:nvSpPr>
        <p:spPr>
          <a:xfrm>
            <a:off x="5396760"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6" name="Rettangolo 35">
            <a:extLst>
              <a:ext uri="{FF2B5EF4-FFF2-40B4-BE49-F238E27FC236}">
                <a16:creationId xmlns:a16="http://schemas.microsoft.com/office/drawing/2014/main" id="{4B3D8C37-90FE-4553-B939-FE6C6B632A23}"/>
              </a:ext>
            </a:extLst>
          </p:cNvPr>
          <p:cNvSpPr/>
          <p:nvPr/>
        </p:nvSpPr>
        <p:spPr>
          <a:xfrm>
            <a:off x="6311160"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7" name="Rettangolo 36">
            <a:extLst>
              <a:ext uri="{FF2B5EF4-FFF2-40B4-BE49-F238E27FC236}">
                <a16:creationId xmlns:a16="http://schemas.microsoft.com/office/drawing/2014/main" id="{3F45786B-4A8D-4A66-AF0F-56455BBAC06E}"/>
              </a:ext>
            </a:extLst>
          </p:cNvPr>
          <p:cNvSpPr/>
          <p:nvPr/>
        </p:nvSpPr>
        <p:spPr>
          <a:xfrm>
            <a:off x="7225560"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8" name="Rettangolo 37">
            <a:extLst>
              <a:ext uri="{FF2B5EF4-FFF2-40B4-BE49-F238E27FC236}">
                <a16:creationId xmlns:a16="http://schemas.microsoft.com/office/drawing/2014/main" id="{7708571B-300A-4A41-920C-870FCF35FB4E}"/>
              </a:ext>
            </a:extLst>
          </p:cNvPr>
          <p:cNvSpPr/>
          <p:nvPr/>
        </p:nvSpPr>
        <p:spPr>
          <a:xfrm>
            <a:off x="8139960"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9" name="Rettangolo 38">
            <a:extLst>
              <a:ext uri="{FF2B5EF4-FFF2-40B4-BE49-F238E27FC236}">
                <a16:creationId xmlns:a16="http://schemas.microsoft.com/office/drawing/2014/main" id="{D124B846-BDF9-449A-9463-AE71AB548097}"/>
              </a:ext>
            </a:extLst>
          </p:cNvPr>
          <p:cNvSpPr/>
          <p:nvPr/>
        </p:nvSpPr>
        <p:spPr>
          <a:xfrm>
            <a:off x="2649074" y="2900082"/>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C1</a:t>
            </a:r>
            <a:endParaRPr lang="it-IT" sz="2400"/>
          </a:p>
        </p:txBody>
      </p:sp>
      <p:cxnSp>
        <p:nvCxnSpPr>
          <p:cNvPr id="40" name="Connettore 2 39">
            <a:extLst>
              <a:ext uri="{FF2B5EF4-FFF2-40B4-BE49-F238E27FC236}">
                <a16:creationId xmlns:a16="http://schemas.microsoft.com/office/drawing/2014/main" id="{B1849C44-C0EA-4312-8D3E-187CA04D0C47}"/>
              </a:ext>
            </a:extLst>
          </p:cNvPr>
          <p:cNvCxnSpPr>
            <a:cxnSpLocks/>
            <a:stCxn id="42" idx="2"/>
          </p:cNvCxnSpPr>
          <p:nvPr/>
        </p:nvCxnSpPr>
        <p:spPr>
          <a:xfrm>
            <a:off x="4944028" y="4592170"/>
            <a:ext cx="2241" cy="880783"/>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1" name="Rettangolo 40">
            <a:extLst>
              <a:ext uri="{FF2B5EF4-FFF2-40B4-BE49-F238E27FC236}">
                <a16:creationId xmlns:a16="http://schemas.microsoft.com/office/drawing/2014/main" id="{A7E0F79B-D6E7-4063-AEE8-6AEE428E6E88}"/>
              </a:ext>
            </a:extLst>
          </p:cNvPr>
          <p:cNvSpPr/>
          <p:nvPr/>
        </p:nvSpPr>
        <p:spPr>
          <a:xfrm>
            <a:off x="3565708" y="3675529"/>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C2</a:t>
            </a:r>
            <a:endParaRPr lang="it-IT" sz="2400"/>
          </a:p>
        </p:txBody>
      </p:sp>
      <p:sp>
        <p:nvSpPr>
          <p:cNvPr id="42" name="Rettangolo 41">
            <a:extLst>
              <a:ext uri="{FF2B5EF4-FFF2-40B4-BE49-F238E27FC236}">
                <a16:creationId xmlns:a16="http://schemas.microsoft.com/office/drawing/2014/main" id="{35D1FCDE-4B05-4603-8826-0D8F0FF490E6}"/>
              </a:ext>
            </a:extLst>
          </p:cNvPr>
          <p:cNvSpPr/>
          <p:nvPr/>
        </p:nvSpPr>
        <p:spPr>
          <a:xfrm>
            <a:off x="4486828" y="3677770"/>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C3</a:t>
            </a:r>
            <a:endParaRPr lang="it-IT" sz="2400"/>
          </a:p>
        </p:txBody>
      </p:sp>
      <p:sp>
        <p:nvSpPr>
          <p:cNvPr id="43" name="Rettangolo 42">
            <a:extLst>
              <a:ext uri="{FF2B5EF4-FFF2-40B4-BE49-F238E27FC236}">
                <a16:creationId xmlns:a16="http://schemas.microsoft.com/office/drawing/2014/main" id="{8A3D6A76-82BF-4A30-957F-772BFBB6E5AD}"/>
              </a:ext>
            </a:extLst>
          </p:cNvPr>
          <p:cNvSpPr/>
          <p:nvPr/>
        </p:nvSpPr>
        <p:spPr>
          <a:xfrm>
            <a:off x="5396760" y="2901253"/>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C4</a:t>
            </a:r>
            <a:endParaRPr lang="it-IT" sz="2400"/>
          </a:p>
        </p:txBody>
      </p:sp>
      <p:sp>
        <p:nvSpPr>
          <p:cNvPr id="44" name="Rettangolo 43">
            <a:extLst>
              <a:ext uri="{FF2B5EF4-FFF2-40B4-BE49-F238E27FC236}">
                <a16:creationId xmlns:a16="http://schemas.microsoft.com/office/drawing/2014/main" id="{BF8415DE-FB57-4677-A164-9625122AC20C}"/>
              </a:ext>
            </a:extLst>
          </p:cNvPr>
          <p:cNvSpPr/>
          <p:nvPr/>
        </p:nvSpPr>
        <p:spPr>
          <a:xfrm>
            <a:off x="6317880" y="3675529"/>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C5</a:t>
            </a:r>
            <a:endParaRPr lang="it-IT" sz="2400"/>
          </a:p>
        </p:txBody>
      </p:sp>
      <p:sp>
        <p:nvSpPr>
          <p:cNvPr id="45" name="Rettangolo 44">
            <a:extLst>
              <a:ext uri="{FF2B5EF4-FFF2-40B4-BE49-F238E27FC236}">
                <a16:creationId xmlns:a16="http://schemas.microsoft.com/office/drawing/2014/main" id="{6EFD9621-89B3-4E70-B307-327E091A603A}"/>
              </a:ext>
            </a:extLst>
          </p:cNvPr>
          <p:cNvSpPr/>
          <p:nvPr/>
        </p:nvSpPr>
        <p:spPr>
          <a:xfrm>
            <a:off x="7239000" y="2900082"/>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C6</a:t>
            </a:r>
            <a:endParaRPr lang="it-IT" sz="2400"/>
          </a:p>
        </p:txBody>
      </p:sp>
      <p:sp>
        <p:nvSpPr>
          <p:cNvPr id="46" name="Rettangolo 45">
            <a:extLst>
              <a:ext uri="{FF2B5EF4-FFF2-40B4-BE49-F238E27FC236}">
                <a16:creationId xmlns:a16="http://schemas.microsoft.com/office/drawing/2014/main" id="{7CC96428-4416-4425-A643-B58A47A32D24}"/>
              </a:ext>
            </a:extLst>
          </p:cNvPr>
          <p:cNvSpPr/>
          <p:nvPr/>
        </p:nvSpPr>
        <p:spPr>
          <a:xfrm>
            <a:off x="8166840" y="2900082"/>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C7</a:t>
            </a:r>
            <a:endParaRPr lang="it-IT" sz="2400"/>
          </a:p>
        </p:txBody>
      </p:sp>
    </p:spTree>
    <p:extLst>
      <p:ext uri="{BB962C8B-B14F-4D97-AF65-F5344CB8AC3E}">
        <p14:creationId xmlns:p14="http://schemas.microsoft.com/office/powerpoint/2010/main" val="11241865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065E2880-BB30-419C-BDD7-696E2B97C382}"/>
              </a:ext>
            </a:extLst>
          </p:cNvPr>
          <p:cNvSpPr>
            <a:spLocks noGrp="1"/>
          </p:cNvSpPr>
          <p:nvPr>
            <p:ph type="title"/>
          </p:nvPr>
        </p:nvSpPr>
        <p:spPr>
          <a:xfrm>
            <a:off x="643467" y="321734"/>
            <a:ext cx="10905066" cy="1135737"/>
          </a:xfrm>
        </p:spPr>
        <p:txBody>
          <a:bodyPr>
            <a:normAutofit/>
          </a:bodyPr>
          <a:lstStyle/>
          <a:p>
            <a:r>
              <a:rPr lang="it-IT" sz="3600"/>
              <a:t>Actors</a:t>
            </a:r>
          </a:p>
        </p:txBody>
      </p:sp>
      <p:sp>
        <p:nvSpPr>
          <p:cNvPr id="10"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Segnaposto contenuto 16">
            <a:extLst>
              <a:ext uri="{FF2B5EF4-FFF2-40B4-BE49-F238E27FC236}">
                <a16:creationId xmlns:a16="http://schemas.microsoft.com/office/drawing/2014/main" id="{BDFEEE33-53A3-48FA-95AD-57C02DC28A3D}"/>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758" y="2361635"/>
            <a:ext cx="5627242" cy="2465469"/>
          </a:xfrm>
          <a:prstGeom prst="rect">
            <a:avLst/>
          </a:prstGeom>
        </p:spPr>
      </p:pic>
      <p:graphicFrame>
        <p:nvGraphicFramePr>
          <p:cNvPr id="14" name="CasellaDiTesto 8">
            <a:extLst>
              <a:ext uri="{FF2B5EF4-FFF2-40B4-BE49-F238E27FC236}">
                <a16:creationId xmlns:a16="http://schemas.microsoft.com/office/drawing/2014/main" id="{382D778F-E343-4FF8-975A-7B6DF466568A}"/>
              </a:ext>
            </a:extLst>
          </p:cNvPr>
          <p:cNvGraphicFramePr/>
          <p:nvPr>
            <p:extLst>
              <p:ext uri="{D42A27DB-BD31-4B8C-83A1-F6EECF244321}">
                <p14:modId xmlns:p14="http://schemas.microsoft.com/office/powerpoint/2010/main" val="241930206"/>
              </p:ext>
            </p:extLst>
          </p:nvPr>
        </p:nvGraphicFramePr>
        <p:xfrm>
          <a:off x="6574546" y="1690688"/>
          <a:ext cx="4974771"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191324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858F2F2-E71E-496D-B1A8-FC8E62DC3F71}"/>
              </a:ext>
            </a:extLst>
          </p:cNvPr>
          <p:cNvSpPr>
            <a:spLocks noGrp="1"/>
          </p:cNvSpPr>
          <p:nvPr>
            <p:ph type="title"/>
          </p:nvPr>
        </p:nvSpPr>
        <p:spPr>
          <a:xfrm>
            <a:off x="643467" y="321734"/>
            <a:ext cx="10905066" cy="1135737"/>
          </a:xfrm>
        </p:spPr>
        <p:txBody>
          <a:bodyPr>
            <a:normAutofit/>
          </a:bodyPr>
          <a:lstStyle/>
          <a:p>
            <a:r>
              <a:rPr lang="en-US" sz="3600"/>
              <a:t>Queue management</a:t>
            </a:r>
            <a:endParaRPr lang="it-IT" sz="3600"/>
          </a:p>
        </p:txBody>
      </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0">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9" name="Connettore a gomito 28">
            <a:extLst>
              <a:ext uri="{FF2B5EF4-FFF2-40B4-BE49-F238E27FC236}">
                <a16:creationId xmlns:a16="http://schemas.microsoft.com/office/drawing/2014/main" id="{68AE1023-308B-4E3D-89B2-1FA12C1F0937}"/>
              </a:ext>
            </a:extLst>
          </p:cNvPr>
          <p:cNvCxnSpPr>
            <a:cxnSpLocks/>
            <a:stCxn id="32" idx="0"/>
            <a:endCxn id="39" idx="0"/>
          </p:cNvCxnSpPr>
          <p:nvPr/>
        </p:nvCxnSpPr>
        <p:spPr>
          <a:xfrm rot="5400000" flipH="1" flipV="1">
            <a:off x="4935074" y="1981196"/>
            <a:ext cx="12700" cy="1837772"/>
          </a:xfrm>
          <a:prstGeom prst="bentConnector3">
            <a:avLst>
              <a:gd name="adj1" fmla="val 5717646"/>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a gomito 29">
            <a:extLst>
              <a:ext uri="{FF2B5EF4-FFF2-40B4-BE49-F238E27FC236}">
                <a16:creationId xmlns:a16="http://schemas.microsoft.com/office/drawing/2014/main" id="{828109CE-EE60-4756-AE4E-CE6F348E246A}"/>
              </a:ext>
            </a:extLst>
          </p:cNvPr>
          <p:cNvCxnSpPr>
            <a:cxnSpLocks/>
            <a:stCxn id="35" idx="0"/>
            <a:endCxn id="41" idx="0"/>
          </p:cNvCxnSpPr>
          <p:nvPr/>
        </p:nvCxnSpPr>
        <p:spPr>
          <a:xfrm rot="5400000" flipH="1" flipV="1">
            <a:off x="7696200" y="1972242"/>
            <a:ext cx="12700" cy="1855680"/>
          </a:xfrm>
          <a:prstGeom prst="bentConnector3">
            <a:avLst>
              <a:gd name="adj1" fmla="val 5647055"/>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1" name="Rettangolo 30">
            <a:extLst>
              <a:ext uri="{FF2B5EF4-FFF2-40B4-BE49-F238E27FC236}">
                <a16:creationId xmlns:a16="http://schemas.microsoft.com/office/drawing/2014/main" id="{80D8A704-9283-4C50-9AFB-0119E6DE27C8}"/>
              </a:ext>
            </a:extLst>
          </p:cNvPr>
          <p:cNvSpPr/>
          <p:nvPr/>
        </p:nvSpPr>
        <p:spPr>
          <a:xfrm>
            <a:off x="2644588"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2" name="Rettangolo 31">
            <a:extLst>
              <a:ext uri="{FF2B5EF4-FFF2-40B4-BE49-F238E27FC236}">
                <a16:creationId xmlns:a16="http://schemas.microsoft.com/office/drawing/2014/main" id="{812432AC-2968-4C68-B145-7E303081CBBF}"/>
              </a:ext>
            </a:extLst>
          </p:cNvPr>
          <p:cNvSpPr/>
          <p:nvPr/>
        </p:nvSpPr>
        <p:spPr>
          <a:xfrm>
            <a:off x="3558988"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4" name="Rettangolo 33">
            <a:extLst>
              <a:ext uri="{FF2B5EF4-FFF2-40B4-BE49-F238E27FC236}">
                <a16:creationId xmlns:a16="http://schemas.microsoft.com/office/drawing/2014/main" id="{441EE143-8177-44F4-8FE6-DE8ABAB16A6E}"/>
              </a:ext>
            </a:extLst>
          </p:cNvPr>
          <p:cNvSpPr/>
          <p:nvPr/>
        </p:nvSpPr>
        <p:spPr>
          <a:xfrm>
            <a:off x="5396760"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5" name="Rettangolo 34">
            <a:extLst>
              <a:ext uri="{FF2B5EF4-FFF2-40B4-BE49-F238E27FC236}">
                <a16:creationId xmlns:a16="http://schemas.microsoft.com/office/drawing/2014/main" id="{678B9C6C-0425-4C02-BDD2-1691FD52D14B}"/>
              </a:ext>
            </a:extLst>
          </p:cNvPr>
          <p:cNvSpPr/>
          <p:nvPr/>
        </p:nvSpPr>
        <p:spPr>
          <a:xfrm>
            <a:off x="6311160"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6" name="Rettangolo 35">
            <a:extLst>
              <a:ext uri="{FF2B5EF4-FFF2-40B4-BE49-F238E27FC236}">
                <a16:creationId xmlns:a16="http://schemas.microsoft.com/office/drawing/2014/main" id="{497F9097-72F1-4105-BB61-718D20047FED}"/>
              </a:ext>
            </a:extLst>
          </p:cNvPr>
          <p:cNvSpPr/>
          <p:nvPr/>
        </p:nvSpPr>
        <p:spPr>
          <a:xfrm>
            <a:off x="7225560"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7" name="Rettangolo 36">
            <a:extLst>
              <a:ext uri="{FF2B5EF4-FFF2-40B4-BE49-F238E27FC236}">
                <a16:creationId xmlns:a16="http://schemas.microsoft.com/office/drawing/2014/main" id="{AC415B6A-5FC9-42E1-996D-C2E45843DBCD}"/>
              </a:ext>
            </a:extLst>
          </p:cNvPr>
          <p:cNvSpPr/>
          <p:nvPr/>
        </p:nvSpPr>
        <p:spPr>
          <a:xfrm>
            <a:off x="8139960"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8" name="Rettangolo 37">
            <a:extLst>
              <a:ext uri="{FF2B5EF4-FFF2-40B4-BE49-F238E27FC236}">
                <a16:creationId xmlns:a16="http://schemas.microsoft.com/office/drawing/2014/main" id="{26B9F761-38E7-4DB5-A176-C45245870B72}"/>
              </a:ext>
            </a:extLst>
          </p:cNvPr>
          <p:cNvSpPr/>
          <p:nvPr/>
        </p:nvSpPr>
        <p:spPr>
          <a:xfrm>
            <a:off x="2649074" y="2900082"/>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C1</a:t>
            </a:r>
            <a:endParaRPr lang="it-IT" sz="2400"/>
          </a:p>
        </p:txBody>
      </p:sp>
      <p:sp>
        <p:nvSpPr>
          <p:cNvPr id="39" name="Rettangolo 38">
            <a:extLst>
              <a:ext uri="{FF2B5EF4-FFF2-40B4-BE49-F238E27FC236}">
                <a16:creationId xmlns:a16="http://schemas.microsoft.com/office/drawing/2014/main" id="{0963F32A-CF02-46D9-8C09-85BE568BBF58}"/>
              </a:ext>
            </a:extLst>
          </p:cNvPr>
          <p:cNvSpPr/>
          <p:nvPr/>
        </p:nvSpPr>
        <p:spPr>
          <a:xfrm>
            <a:off x="5396760" y="2900082"/>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C4</a:t>
            </a:r>
            <a:endParaRPr lang="it-IT" sz="2400"/>
          </a:p>
        </p:txBody>
      </p:sp>
      <p:sp>
        <p:nvSpPr>
          <p:cNvPr id="40" name="Rettangolo 39">
            <a:extLst>
              <a:ext uri="{FF2B5EF4-FFF2-40B4-BE49-F238E27FC236}">
                <a16:creationId xmlns:a16="http://schemas.microsoft.com/office/drawing/2014/main" id="{14CFCAE0-F813-41FB-949E-A7F1DE99424C}"/>
              </a:ext>
            </a:extLst>
          </p:cNvPr>
          <p:cNvSpPr/>
          <p:nvPr/>
        </p:nvSpPr>
        <p:spPr>
          <a:xfrm>
            <a:off x="7239000" y="2900082"/>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C6</a:t>
            </a:r>
            <a:endParaRPr lang="it-IT" sz="2400"/>
          </a:p>
        </p:txBody>
      </p:sp>
      <p:sp>
        <p:nvSpPr>
          <p:cNvPr id="41" name="Rettangolo 40">
            <a:extLst>
              <a:ext uri="{FF2B5EF4-FFF2-40B4-BE49-F238E27FC236}">
                <a16:creationId xmlns:a16="http://schemas.microsoft.com/office/drawing/2014/main" id="{A2B55CA3-9C80-4A51-8F34-7436C691BBD0}"/>
              </a:ext>
            </a:extLst>
          </p:cNvPr>
          <p:cNvSpPr/>
          <p:nvPr/>
        </p:nvSpPr>
        <p:spPr>
          <a:xfrm>
            <a:off x="8166840" y="2900082"/>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C7</a:t>
            </a:r>
            <a:endParaRPr lang="it-IT" sz="2400"/>
          </a:p>
        </p:txBody>
      </p:sp>
      <p:cxnSp>
        <p:nvCxnSpPr>
          <p:cNvPr id="43" name="Connettore a gomito 42">
            <a:extLst>
              <a:ext uri="{FF2B5EF4-FFF2-40B4-BE49-F238E27FC236}">
                <a16:creationId xmlns:a16="http://schemas.microsoft.com/office/drawing/2014/main" id="{183E8F73-393D-4CB1-A613-0731B30B1E3A}"/>
              </a:ext>
            </a:extLst>
          </p:cNvPr>
          <p:cNvCxnSpPr>
            <a:stCxn id="33" idx="2"/>
            <a:endCxn id="40" idx="2"/>
          </p:cNvCxnSpPr>
          <p:nvPr/>
        </p:nvCxnSpPr>
        <p:spPr>
          <a:xfrm rot="16200000" flipH="1">
            <a:off x="6315637" y="2433919"/>
            <a:ext cx="12700" cy="2761126"/>
          </a:xfrm>
          <a:prstGeom prst="bentConnector3">
            <a:avLst>
              <a:gd name="adj1" fmla="val 5258827"/>
            </a:avLst>
          </a:prstGeom>
          <a:ln w="57150">
            <a:tailEnd type="triangle"/>
          </a:ln>
        </p:spPr>
        <p:style>
          <a:lnRef idx="1">
            <a:schemeClr val="accent4"/>
          </a:lnRef>
          <a:fillRef idx="0">
            <a:schemeClr val="accent4"/>
          </a:fillRef>
          <a:effectRef idx="0">
            <a:schemeClr val="accent4"/>
          </a:effectRef>
          <a:fontRef idx="minor">
            <a:schemeClr val="tx1"/>
          </a:fontRef>
        </p:style>
      </p:cxnSp>
      <p:pic>
        <p:nvPicPr>
          <p:cNvPr id="44" name="Elemento grafico 43" descr="Orologio contorno">
            <a:extLst>
              <a:ext uri="{FF2B5EF4-FFF2-40B4-BE49-F238E27FC236}">
                <a16:creationId xmlns:a16="http://schemas.microsoft.com/office/drawing/2014/main" id="{7DBB401C-4361-4F7E-9049-7D2BFA5AB8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1635" y="1461247"/>
            <a:ext cx="914400" cy="914400"/>
          </a:xfrm>
          <a:prstGeom prst="rect">
            <a:avLst/>
          </a:prstGeom>
        </p:spPr>
      </p:pic>
      <p:sp>
        <p:nvSpPr>
          <p:cNvPr id="33" name="Rettangolo 32">
            <a:extLst>
              <a:ext uri="{FF2B5EF4-FFF2-40B4-BE49-F238E27FC236}">
                <a16:creationId xmlns:a16="http://schemas.microsoft.com/office/drawing/2014/main" id="{182EE3CA-151F-448E-85ED-7713C8EA9785}"/>
              </a:ext>
            </a:extLst>
          </p:cNvPr>
          <p:cNvSpPr/>
          <p:nvPr/>
        </p:nvSpPr>
        <p:spPr>
          <a:xfrm>
            <a:off x="4477874"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1234664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858F2F2-E71E-496D-B1A8-FC8E62DC3F71}"/>
              </a:ext>
            </a:extLst>
          </p:cNvPr>
          <p:cNvSpPr>
            <a:spLocks noGrp="1"/>
          </p:cNvSpPr>
          <p:nvPr>
            <p:ph type="title"/>
          </p:nvPr>
        </p:nvSpPr>
        <p:spPr>
          <a:xfrm>
            <a:off x="643467" y="321734"/>
            <a:ext cx="10905066" cy="1135737"/>
          </a:xfrm>
        </p:spPr>
        <p:txBody>
          <a:bodyPr>
            <a:normAutofit/>
          </a:bodyPr>
          <a:lstStyle/>
          <a:p>
            <a:r>
              <a:rPr lang="en-US" sz="3600"/>
              <a:t>Queue management</a:t>
            </a:r>
            <a:endParaRPr lang="it-IT" sz="3600"/>
          </a:p>
        </p:txBody>
      </p:sp>
      <p:sp>
        <p:nvSpPr>
          <p:cNvPr id="15"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ttangolo 21">
            <a:extLst>
              <a:ext uri="{FF2B5EF4-FFF2-40B4-BE49-F238E27FC236}">
                <a16:creationId xmlns:a16="http://schemas.microsoft.com/office/drawing/2014/main" id="{F95E7943-A6DD-479F-9E29-012703B82974}"/>
              </a:ext>
            </a:extLst>
          </p:cNvPr>
          <p:cNvSpPr/>
          <p:nvPr/>
        </p:nvSpPr>
        <p:spPr>
          <a:xfrm>
            <a:off x="2644588"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23" name="Rettangolo 22">
            <a:extLst>
              <a:ext uri="{FF2B5EF4-FFF2-40B4-BE49-F238E27FC236}">
                <a16:creationId xmlns:a16="http://schemas.microsoft.com/office/drawing/2014/main" id="{E6399A0D-E277-4229-8396-DB7EECBA5E4B}"/>
              </a:ext>
            </a:extLst>
          </p:cNvPr>
          <p:cNvSpPr/>
          <p:nvPr/>
        </p:nvSpPr>
        <p:spPr>
          <a:xfrm>
            <a:off x="3558988"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24" name="Rettangolo 23">
            <a:extLst>
              <a:ext uri="{FF2B5EF4-FFF2-40B4-BE49-F238E27FC236}">
                <a16:creationId xmlns:a16="http://schemas.microsoft.com/office/drawing/2014/main" id="{E83A80D3-D4EA-4E49-B34A-6CF537E65890}"/>
              </a:ext>
            </a:extLst>
          </p:cNvPr>
          <p:cNvSpPr/>
          <p:nvPr/>
        </p:nvSpPr>
        <p:spPr>
          <a:xfrm>
            <a:off x="4477874"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25" name="Rettangolo 24">
            <a:extLst>
              <a:ext uri="{FF2B5EF4-FFF2-40B4-BE49-F238E27FC236}">
                <a16:creationId xmlns:a16="http://schemas.microsoft.com/office/drawing/2014/main" id="{8A7F0954-F8D3-4D0C-8DB9-198DE9B9A058}"/>
              </a:ext>
            </a:extLst>
          </p:cNvPr>
          <p:cNvSpPr/>
          <p:nvPr/>
        </p:nvSpPr>
        <p:spPr>
          <a:xfrm>
            <a:off x="5396760"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26" name="Rettangolo 25">
            <a:extLst>
              <a:ext uri="{FF2B5EF4-FFF2-40B4-BE49-F238E27FC236}">
                <a16:creationId xmlns:a16="http://schemas.microsoft.com/office/drawing/2014/main" id="{B3F4ADF7-E246-4735-BEAF-7A566A7AFB37}"/>
              </a:ext>
            </a:extLst>
          </p:cNvPr>
          <p:cNvSpPr/>
          <p:nvPr/>
        </p:nvSpPr>
        <p:spPr>
          <a:xfrm>
            <a:off x="6311160"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27" name="Rettangolo 26">
            <a:extLst>
              <a:ext uri="{FF2B5EF4-FFF2-40B4-BE49-F238E27FC236}">
                <a16:creationId xmlns:a16="http://schemas.microsoft.com/office/drawing/2014/main" id="{41828D82-934A-44F0-8F7D-5A5C39A74D54}"/>
              </a:ext>
            </a:extLst>
          </p:cNvPr>
          <p:cNvSpPr/>
          <p:nvPr/>
        </p:nvSpPr>
        <p:spPr>
          <a:xfrm>
            <a:off x="7225560"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28" name="Rettangolo 27">
            <a:extLst>
              <a:ext uri="{FF2B5EF4-FFF2-40B4-BE49-F238E27FC236}">
                <a16:creationId xmlns:a16="http://schemas.microsoft.com/office/drawing/2014/main" id="{A15B1962-AC75-450D-8F25-32047898CB7B}"/>
              </a:ext>
            </a:extLst>
          </p:cNvPr>
          <p:cNvSpPr/>
          <p:nvPr/>
        </p:nvSpPr>
        <p:spPr>
          <a:xfrm>
            <a:off x="8139960"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29" name="Rettangolo 28">
            <a:extLst>
              <a:ext uri="{FF2B5EF4-FFF2-40B4-BE49-F238E27FC236}">
                <a16:creationId xmlns:a16="http://schemas.microsoft.com/office/drawing/2014/main" id="{392AF542-EC49-4EE4-867B-57DF9A247DCE}"/>
              </a:ext>
            </a:extLst>
          </p:cNvPr>
          <p:cNvSpPr/>
          <p:nvPr/>
        </p:nvSpPr>
        <p:spPr>
          <a:xfrm>
            <a:off x="2649074" y="2900082"/>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C1</a:t>
            </a:r>
            <a:endParaRPr lang="it-IT" sz="2400"/>
          </a:p>
        </p:txBody>
      </p:sp>
      <p:sp>
        <p:nvSpPr>
          <p:cNvPr id="30" name="Rettangolo 29">
            <a:extLst>
              <a:ext uri="{FF2B5EF4-FFF2-40B4-BE49-F238E27FC236}">
                <a16:creationId xmlns:a16="http://schemas.microsoft.com/office/drawing/2014/main" id="{83EC88FB-33D2-4117-8F33-6844289D393A}"/>
              </a:ext>
            </a:extLst>
          </p:cNvPr>
          <p:cNvSpPr/>
          <p:nvPr/>
        </p:nvSpPr>
        <p:spPr>
          <a:xfrm>
            <a:off x="3567960" y="2900082"/>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C4</a:t>
            </a:r>
            <a:endParaRPr lang="it-IT" sz="2400"/>
          </a:p>
        </p:txBody>
      </p:sp>
      <p:sp>
        <p:nvSpPr>
          <p:cNvPr id="31" name="Rettangolo 30">
            <a:extLst>
              <a:ext uri="{FF2B5EF4-FFF2-40B4-BE49-F238E27FC236}">
                <a16:creationId xmlns:a16="http://schemas.microsoft.com/office/drawing/2014/main" id="{47E30284-76F5-402D-B67D-5685839BDD33}"/>
              </a:ext>
            </a:extLst>
          </p:cNvPr>
          <p:cNvSpPr/>
          <p:nvPr/>
        </p:nvSpPr>
        <p:spPr>
          <a:xfrm>
            <a:off x="6311160" y="2900082"/>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C7</a:t>
            </a:r>
            <a:endParaRPr lang="it-IT" sz="2400"/>
          </a:p>
        </p:txBody>
      </p:sp>
      <p:sp>
        <p:nvSpPr>
          <p:cNvPr id="32" name="Rettangolo 31">
            <a:extLst>
              <a:ext uri="{FF2B5EF4-FFF2-40B4-BE49-F238E27FC236}">
                <a16:creationId xmlns:a16="http://schemas.microsoft.com/office/drawing/2014/main" id="{B36130F4-9295-4FEB-9D74-F8985AEDD214}"/>
              </a:ext>
            </a:extLst>
          </p:cNvPr>
          <p:cNvSpPr/>
          <p:nvPr/>
        </p:nvSpPr>
        <p:spPr>
          <a:xfrm>
            <a:off x="7225560" y="2900082"/>
            <a:ext cx="914400" cy="914400"/>
          </a:xfrm>
          <a:prstGeom prst="rect">
            <a:avLst/>
          </a:prstGeom>
          <a:ln w="28575">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C6</a:t>
            </a:r>
            <a:endParaRPr lang="it-IT" sz="2400"/>
          </a:p>
        </p:txBody>
      </p:sp>
    </p:spTree>
    <p:extLst>
      <p:ext uri="{BB962C8B-B14F-4D97-AF65-F5344CB8AC3E}">
        <p14:creationId xmlns:p14="http://schemas.microsoft.com/office/powerpoint/2010/main" val="260435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858F2F2-E71E-496D-B1A8-FC8E62DC3F71}"/>
              </a:ext>
            </a:extLst>
          </p:cNvPr>
          <p:cNvSpPr>
            <a:spLocks noGrp="1"/>
          </p:cNvSpPr>
          <p:nvPr>
            <p:ph type="title"/>
          </p:nvPr>
        </p:nvSpPr>
        <p:spPr>
          <a:xfrm>
            <a:off x="643467" y="321734"/>
            <a:ext cx="10905066" cy="1135737"/>
          </a:xfrm>
        </p:spPr>
        <p:txBody>
          <a:bodyPr>
            <a:normAutofit/>
          </a:bodyPr>
          <a:lstStyle/>
          <a:p>
            <a:r>
              <a:rPr lang="en-US" sz="3600"/>
              <a:t>Queue management</a:t>
            </a:r>
            <a:endParaRPr lang="it-IT" sz="3600"/>
          </a:p>
        </p:txBody>
      </p:sp>
      <p:sp>
        <p:nvSpPr>
          <p:cNvPr id="28"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Rettangolo 31">
            <a:extLst>
              <a:ext uri="{FF2B5EF4-FFF2-40B4-BE49-F238E27FC236}">
                <a16:creationId xmlns:a16="http://schemas.microsoft.com/office/drawing/2014/main" id="{09347AE7-1FD6-4530-8CF9-3D42BDBE8D3F}"/>
              </a:ext>
            </a:extLst>
          </p:cNvPr>
          <p:cNvSpPr/>
          <p:nvPr/>
        </p:nvSpPr>
        <p:spPr>
          <a:xfrm>
            <a:off x="2644588"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3" name="Rettangolo 32">
            <a:extLst>
              <a:ext uri="{FF2B5EF4-FFF2-40B4-BE49-F238E27FC236}">
                <a16:creationId xmlns:a16="http://schemas.microsoft.com/office/drawing/2014/main" id="{A1722FDA-33EE-47F0-B2DE-4D8BD3F5AEA0}"/>
              </a:ext>
            </a:extLst>
          </p:cNvPr>
          <p:cNvSpPr/>
          <p:nvPr/>
        </p:nvSpPr>
        <p:spPr>
          <a:xfrm>
            <a:off x="3558988"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6" name="Rettangolo 35">
            <a:extLst>
              <a:ext uri="{FF2B5EF4-FFF2-40B4-BE49-F238E27FC236}">
                <a16:creationId xmlns:a16="http://schemas.microsoft.com/office/drawing/2014/main" id="{43CC7178-B0CF-4521-A242-F7ED6E65FC93}"/>
              </a:ext>
            </a:extLst>
          </p:cNvPr>
          <p:cNvSpPr/>
          <p:nvPr/>
        </p:nvSpPr>
        <p:spPr>
          <a:xfrm>
            <a:off x="6311160"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7" name="Rettangolo 36">
            <a:extLst>
              <a:ext uri="{FF2B5EF4-FFF2-40B4-BE49-F238E27FC236}">
                <a16:creationId xmlns:a16="http://schemas.microsoft.com/office/drawing/2014/main" id="{FA86CFD2-4D8B-4103-BC64-44D219C6C1B3}"/>
              </a:ext>
            </a:extLst>
          </p:cNvPr>
          <p:cNvSpPr/>
          <p:nvPr/>
        </p:nvSpPr>
        <p:spPr>
          <a:xfrm>
            <a:off x="7225560"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8" name="Rettangolo 37">
            <a:extLst>
              <a:ext uri="{FF2B5EF4-FFF2-40B4-BE49-F238E27FC236}">
                <a16:creationId xmlns:a16="http://schemas.microsoft.com/office/drawing/2014/main" id="{381E396D-92B3-4ED2-90E0-E454E95F55F8}"/>
              </a:ext>
            </a:extLst>
          </p:cNvPr>
          <p:cNvSpPr/>
          <p:nvPr/>
        </p:nvSpPr>
        <p:spPr>
          <a:xfrm>
            <a:off x="8139960"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9" name="Rettangolo 38">
            <a:extLst>
              <a:ext uri="{FF2B5EF4-FFF2-40B4-BE49-F238E27FC236}">
                <a16:creationId xmlns:a16="http://schemas.microsoft.com/office/drawing/2014/main" id="{723ECAD6-F6BB-4A48-847B-2AC7D0CCDC29}"/>
              </a:ext>
            </a:extLst>
          </p:cNvPr>
          <p:cNvSpPr/>
          <p:nvPr/>
        </p:nvSpPr>
        <p:spPr>
          <a:xfrm>
            <a:off x="2649074" y="2900082"/>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C1</a:t>
            </a:r>
            <a:endParaRPr lang="it-IT" sz="2400"/>
          </a:p>
        </p:txBody>
      </p:sp>
      <p:sp>
        <p:nvSpPr>
          <p:cNvPr id="40" name="Rettangolo 39">
            <a:extLst>
              <a:ext uri="{FF2B5EF4-FFF2-40B4-BE49-F238E27FC236}">
                <a16:creationId xmlns:a16="http://schemas.microsoft.com/office/drawing/2014/main" id="{CA4C0C34-46D6-49A5-9013-FE4AB2C0D03C}"/>
              </a:ext>
            </a:extLst>
          </p:cNvPr>
          <p:cNvSpPr/>
          <p:nvPr/>
        </p:nvSpPr>
        <p:spPr>
          <a:xfrm>
            <a:off x="3567960" y="2900082"/>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C4</a:t>
            </a:r>
            <a:endParaRPr lang="it-IT" sz="2400"/>
          </a:p>
        </p:txBody>
      </p:sp>
      <p:sp>
        <p:nvSpPr>
          <p:cNvPr id="41" name="Rettangolo 40">
            <a:extLst>
              <a:ext uri="{FF2B5EF4-FFF2-40B4-BE49-F238E27FC236}">
                <a16:creationId xmlns:a16="http://schemas.microsoft.com/office/drawing/2014/main" id="{749AF80E-2AB3-4D3D-B27B-67C67C003B07}"/>
              </a:ext>
            </a:extLst>
          </p:cNvPr>
          <p:cNvSpPr/>
          <p:nvPr/>
        </p:nvSpPr>
        <p:spPr>
          <a:xfrm>
            <a:off x="6311160" y="2900082"/>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C7</a:t>
            </a:r>
            <a:endParaRPr lang="it-IT" sz="2400"/>
          </a:p>
        </p:txBody>
      </p:sp>
      <p:pic>
        <p:nvPicPr>
          <p:cNvPr id="42" name="Elemento grafico 41" descr="Orologio contorno">
            <a:extLst>
              <a:ext uri="{FF2B5EF4-FFF2-40B4-BE49-F238E27FC236}">
                <a16:creationId xmlns:a16="http://schemas.microsoft.com/office/drawing/2014/main" id="{68158E26-D644-4DFD-8982-4ADDC66A74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1635" y="1461247"/>
            <a:ext cx="914400" cy="914400"/>
          </a:xfrm>
          <a:prstGeom prst="rect">
            <a:avLst/>
          </a:prstGeom>
        </p:spPr>
      </p:pic>
      <p:cxnSp>
        <p:nvCxnSpPr>
          <p:cNvPr id="43" name="Connettore a gomito 42">
            <a:extLst>
              <a:ext uri="{FF2B5EF4-FFF2-40B4-BE49-F238E27FC236}">
                <a16:creationId xmlns:a16="http://schemas.microsoft.com/office/drawing/2014/main" id="{76EF3189-D8A1-4563-81FF-EFFAF3E7D629}"/>
              </a:ext>
            </a:extLst>
          </p:cNvPr>
          <p:cNvCxnSpPr>
            <a:stCxn id="34" idx="0"/>
            <a:endCxn id="41" idx="0"/>
          </p:cNvCxnSpPr>
          <p:nvPr/>
        </p:nvCxnSpPr>
        <p:spPr>
          <a:xfrm rot="5400000" flipH="1" flipV="1">
            <a:off x="5851717" y="1983439"/>
            <a:ext cx="12700" cy="1833286"/>
          </a:xfrm>
          <a:prstGeom prst="bentConnector3">
            <a:avLst>
              <a:gd name="adj1" fmla="val 5294118"/>
            </a:avLst>
          </a:prstGeom>
          <a:ln w="57150">
            <a:tailEnd type="triangle"/>
          </a:ln>
        </p:spPr>
        <p:style>
          <a:lnRef idx="1">
            <a:schemeClr val="accent4"/>
          </a:lnRef>
          <a:fillRef idx="0">
            <a:schemeClr val="accent4"/>
          </a:fillRef>
          <a:effectRef idx="0">
            <a:schemeClr val="accent4"/>
          </a:effectRef>
          <a:fontRef idx="minor">
            <a:schemeClr val="tx1"/>
          </a:fontRef>
        </p:style>
      </p:cxnSp>
      <p:sp>
        <p:nvSpPr>
          <p:cNvPr id="44" name="Rettangolo 43">
            <a:extLst>
              <a:ext uri="{FF2B5EF4-FFF2-40B4-BE49-F238E27FC236}">
                <a16:creationId xmlns:a16="http://schemas.microsoft.com/office/drawing/2014/main" id="{1C3E315F-DA4D-4111-9EF9-9AAD87FAA0E1}"/>
              </a:ext>
            </a:extLst>
          </p:cNvPr>
          <p:cNvSpPr/>
          <p:nvPr/>
        </p:nvSpPr>
        <p:spPr>
          <a:xfrm>
            <a:off x="8152660" y="2906432"/>
            <a:ext cx="914400"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C8</a:t>
            </a:r>
            <a:endParaRPr lang="it-IT" sz="2400"/>
          </a:p>
        </p:txBody>
      </p:sp>
      <p:sp>
        <p:nvSpPr>
          <p:cNvPr id="45" name="Rettangolo 44">
            <a:extLst>
              <a:ext uri="{FF2B5EF4-FFF2-40B4-BE49-F238E27FC236}">
                <a16:creationId xmlns:a16="http://schemas.microsoft.com/office/drawing/2014/main" id="{F226CA63-0AE0-4160-B90B-1324D8EA6E62}"/>
              </a:ext>
            </a:extLst>
          </p:cNvPr>
          <p:cNvSpPr/>
          <p:nvPr/>
        </p:nvSpPr>
        <p:spPr>
          <a:xfrm>
            <a:off x="7225560" y="2900082"/>
            <a:ext cx="914400" cy="914400"/>
          </a:xfrm>
          <a:prstGeom prst="rect">
            <a:avLst/>
          </a:prstGeom>
          <a:ln w="28575">
            <a:solidFill>
              <a:srgbClr val="FF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C6</a:t>
            </a:r>
            <a:endParaRPr lang="it-IT" sz="2400"/>
          </a:p>
        </p:txBody>
      </p:sp>
      <p:cxnSp>
        <p:nvCxnSpPr>
          <p:cNvPr id="46" name="Connettore a gomito 45">
            <a:extLst>
              <a:ext uri="{FF2B5EF4-FFF2-40B4-BE49-F238E27FC236}">
                <a16:creationId xmlns:a16="http://schemas.microsoft.com/office/drawing/2014/main" id="{6B3FC242-27FE-49AD-940E-25A6FEB02D03}"/>
              </a:ext>
            </a:extLst>
          </p:cNvPr>
          <p:cNvCxnSpPr>
            <a:stCxn id="35" idx="2"/>
            <a:endCxn id="44" idx="2"/>
          </p:cNvCxnSpPr>
          <p:nvPr/>
        </p:nvCxnSpPr>
        <p:spPr>
          <a:xfrm rot="16200000" flipH="1">
            <a:off x="7228735" y="2439707"/>
            <a:ext cx="6350" cy="2755900"/>
          </a:xfrm>
          <a:prstGeom prst="bentConnector3">
            <a:avLst>
              <a:gd name="adj1" fmla="val 9982346"/>
            </a:avLst>
          </a:prstGeom>
          <a:ln w="57150">
            <a:tailEnd type="triangle"/>
          </a:ln>
        </p:spPr>
        <p:style>
          <a:lnRef idx="1">
            <a:schemeClr val="accent4"/>
          </a:lnRef>
          <a:fillRef idx="0">
            <a:schemeClr val="accent4"/>
          </a:fillRef>
          <a:effectRef idx="0">
            <a:schemeClr val="accent4"/>
          </a:effectRef>
          <a:fontRef idx="minor">
            <a:schemeClr val="tx1"/>
          </a:fontRef>
        </p:style>
      </p:cxnSp>
      <p:sp>
        <p:nvSpPr>
          <p:cNvPr id="34" name="Rettangolo 33">
            <a:extLst>
              <a:ext uri="{FF2B5EF4-FFF2-40B4-BE49-F238E27FC236}">
                <a16:creationId xmlns:a16="http://schemas.microsoft.com/office/drawing/2014/main" id="{275621A3-788B-469C-9E23-C7054F257AEE}"/>
              </a:ext>
            </a:extLst>
          </p:cNvPr>
          <p:cNvSpPr/>
          <p:nvPr/>
        </p:nvSpPr>
        <p:spPr>
          <a:xfrm>
            <a:off x="4477874"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
        <p:nvSpPr>
          <p:cNvPr id="35" name="Rettangolo 34">
            <a:extLst>
              <a:ext uri="{FF2B5EF4-FFF2-40B4-BE49-F238E27FC236}">
                <a16:creationId xmlns:a16="http://schemas.microsoft.com/office/drawing/2014/main" id="{6EF1EFD6-7624-43F2-BC22-B3035888B8AB}"/>
              </a:ext>
            </a:extLst>
          </p:cNvPr>
          <p:cNvSpPr/>
          <p:nvPr/>
        </p:nvSpPr>
        <p:spPr>
          <a:xfrm>
            <a:off x="5396760" y="2900082"/>
            <a:ext cx="9144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5211528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159981-0E02-486C-9C60-D03C45CE6C16}"/>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n-US" sz="3600"/>
              <a:t>Implementation, integration and test plan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Immagine 10">
            <a:extLst>
              <a:ext uri="{FF2B5EF4-FFF2-40B4-BE49-F238E27FC236}">
                <a16:creationId xmlns:a16="http://schemas.microsoft.com/office/drawing/2014/main" id="{D3AF6117-943D-4D27-A7F4-2BF88CEC36F2}"/>
              </a:ext>
            </a:extLst>
          </p:cNvPr>
          <p:cNvPicPr>
            <a:picLocks noChangeAspect="1"/>
          </p:cNvPicPr>
          <p:nvPr/>
        </p:nvPicPr>
        <p:blipFill rotWithShape="1">
          <a:blip r:embed="rId3"/>
          <a:srcRect l="21851" r="18537"/>
          <a:stretch/>
        </p:blipFill>
        <p:spPr>
          <a:xfrm rot="5400000">
            <a:off x="3689960" y="-1844765"/>
            <a:ext cx="4812081" cy="11416554"/>
          </a:xfrm>
          <a:prstGeom prst="rect">
            <a:avLst/>
          </a:prstGeom>
        </p:spPr>
      </p:pic>
    </p:spTree>
    <p:extLst>
      <p:ext uri="{BB962C8B-B14F-4D97-AF65-F5344CB8AC3E}">
        <p14:creationId xmlns:p14="http://schemas.microsoft.com/office/powerpoint/2010/main" val="3116664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159981-0E02-486C-9C60-D03C45CE6C16}"/>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n-US" sz="3600"/>
              <a:t>Implementation, integration and test plan</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Segnaposto contenuto 5">
            <a:extLst>
              <a:ext uri="{FF2B5EF4-FFF2-40B4-BE49-F238E27FC236}">
                <a16:creationId xmlns:a16="http://schemas.microsoft.com/office/drawing/2014/main" id="{1F862843-6D8A-4252-9C17-8F95692BD40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1667495"/>
            <a:ext cx="10515600" cy="4230275"/>
          </a:xfrm>
        </p:spPr>
      </p:pic>
    </p:spTree>
    <p:extLst>
      <p:ext uri="{BB962C8B-B14F-4D97-AF65-F5344CB8AC3E}">
        <p14:creationId xmlns:p14="http://schemas.microsoft.com/office/powerpoint/2010/main" val="36548257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159981-0E02-486C-9C60-D03C45CE6C16}"/>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n-US" sz="3600"/>
              <a:t>Implementation, integration and test plan</a:t>
            </a:r>
          </a:p>
        </p:txBody>
      </p:sp>
      <p:sp>
        <p:nvSpPr>
          <p:cNvPr id="6"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Immagine 16">
            <a:extLst>
              <a:ext uri="{FF2B5EF4-FFF2-40B4-BE49-F238E27FC236}">
                <a16:creationId xmlns:a16="http://schemas.microsoft.com/office/drawing/2014/main" id="{B005F973-8933-4D36-85E2-0BC00736CBBD}"/>
              </a:ext>
            </a:extLst>
          </p:cNvPr>
          <p:cNvPicPr>
            <a:picLocks noChangeAspect="1"/>
          </p:cNvPicPr>
          <p:nvPr/>
        </p:nvPicPr>
        <p:blipFill rotWithShape="1">
          <a:blip r:embed="rId3"/>
          <a:srcRect l="7932" r="6870"/>
          <a:stretch/>
        </p:blipFill>
        <p:spPr>
          <a:xfrm rot="5400000">
            <a:off x="3400602" y="-538948"/>
            <a:ext cx="5381957" cy="8934092"/>
          </a:xfrm>
          <a:prstGeom prst="rect">
            <a:avLst/>
          </a:prstGeom>
        </p:spPr>
      </p:pic>
    </p:spTree>
    <p:extLst>
      <p:ext uri="{BB962C8B-B14F-4D97-AF65-F5344CB8AC3E}">
        <p14:creationId xmlns:p14="http://schemas.microsoft.com/office/powerpoint/2010/main" val="17445440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 name="Rectangle 67">
            <a:extLst>
              <a:ext uri="{FF2B5EF4-FFF2-40B4-BE49-F238E27FC236}">
                <a16:creationId xmlns:a16="http://schemas.microsoft.com/office/drawing/2014/main" id="{24747089-0322-4B03-B224-817DD4C8B7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69">
            <a:extLst>
              <a:ext uri="{FF2B5EF4-FFF2-40B4-BE49-F238E27FC236}">
                <a16:creationId xmlns:a16="http://schemas.microsoft.com/office/drawing/2014/main" id="{7228512D-3055-4911-A4D1-4A084C9C4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933928" y="1372793"/>
            <a:ext cx="6135300" cy="5537781"/>
          </a:xfrm>
          <a:custGeom>
            <a:avLst/>
            <a:gdLst>
              <a:gd name="connsiteX0" fmla="*/ 0 w 6135300"/>
              <a:gd name="connsiteY0" fmla="*/ 0 h 5537781"/>
              <a:gd name="connsiteX1" fmla="*/ 6135300 w 6135300"/>
              <a:gd name="connsiteY1" fmla="*/ 0 h 5537781"/>
              <a:gd name="connsiteX2" fmla="*/ 6135300 w 6135300"/>
              <a:gd name="connsiteY2" fmla="*/ 3548931 h 5537781"/>
              <a:gd name="connsiteX3" fmla="*/ 4146451 w 6135300"/>
              <a:gd name="connsiteY3" fmla="*/ 5537781 h 5537781"/>
              <a:gd name="connsiteX4" fmla="*/ 0 w 6135300"/>
              <a:gd name="connsiteY4" fmla="*/ 1391331 h 553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300" h="5537781">
                <a:moveTo>
                  <a:pt x="0" y="0"/>
                </a:moveTo>
                <a:lnTo>
                  <a:pt x="6135300" y="0"/>
                </a:lnTo>
                <a:lnTo>
                  <a:pt x="6135300" y="3548931"/>
                </a:lnTo>
                <a:lnTo>
                  <a:pt x="4146451" y="5537781"/>
                </a:lnTo>
                <a:lnTo>
                  <a:pt x="0" y="1391331"/>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ivetta con sguardo perplesso">
            <a:extLst>
              <a:ext uri="{FF2B5EF4-FFF2-40B4-BE49-F238E27FC236}">
                <a16:creationId xmlns:a16="http://schemas.microsoft.com/office/drawing/2014/main" id="{F7CFCDEF-3CBE-483C-B651-26000F38EB90}"/>
              </a:ext>
            </a:extLst>
          </p:cNvPr>
          <p:cNvPicPr>
            <a:picLocks noChangeAspect="1"/>
          </p:cNvPicPr>
          <p:nvPr/>
        </p:nvPicPr>
        <p:blipFill rotWithShape="1">
          <a:blip r:embed="rId2"/>
          <a:srcRect r="2" b="10093"/>
          <a:stretch/>
        </p:blipFill>
        <p:spPr>
          <a:xfrm>
            <a:off x="886782" y="1"/>
            <a:ext cx="8557447" cy="5347244"/>
          </a:xfrm>
          <a:custGeom>
            <a:avLst/>
            <a:gdLst/>
            <a:ahLst/>
            <a:cxnLst/>
            <a:rect l="l" t="t" r="r" b="b"/>
            <a:pathLst>
              <a:path w="9366779" h="5852967">
                <a:moveTo>
                  <a:pt x="1169579" y="0"/>
                </a:moveTo>
                <a:lnTo>
                  <a:pt x="8197201" y="0"/>
                </a:lnTo>
                <a:lnTo>
                  <a:pt x="9366779" y="1169579"/>
                </a:lnTo>
                <a:lnTo>
                  <a:pt x="4683391" y="5852967"/>
                </a:lnTo>
                <a:lnTo>
                  <a:pt x="0" y="1169579"/>
                </a:lnTo>
                <a:close/>
              </a:path>
            </a:pathLst>
          </a:custGeom>
        </p:spPr>
      </p:pic>
      <p:sp>
        <p:nvSpPr>
          <p:cNvPr id="92" name="Isosceles Triangle 71">
            <a:extLst>
              <a:ext uri="{FF2B5EF4-FFF2-40B4-BE49-F238E27FC236}">
                <a16:creationId xmlns:a16="http://schemas.microsoft.com/office/drawing/2014/main" id="{3C98C7BF-70D9-4D19-BD2D-D808991FD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3853" y="5272381"/>
            <a:ext cx="3171238" cy="158561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73">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940246" y="2074302"/>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ame 75">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501609" y="1635665"/>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olo 1">
            <a:extLst>
              <a:ext uri="{FF2B5EF4-FFF2-40B4-BE49-F238E27FC236}">
                <a16:creationId xmlns:a16="http://schemas.microsoft.com/office/drawing/2014/main" id="{AD590F39-E3C7-4DEC-A9CE-14CE562D6D79}"/>
              </a:ext>
            </a:extLst>
          </p:cNvPr>
          <p:cNvSpPr>
            <a:spLocks noGrp="1"/>
          </p:cNvSpPr>
          <p:nvPr>
            <p:ph type="title"/>
          </p:nvPr>
        </p:nvSpPr>
        <p:spPr>
          <a:xfrm>
            <a:off x="6817190" y="3087527"/>
            <a:ext cx="3618284" cy="1345720"/>
          </a:xfrm>
          <a:noFill/>
        </p:spPr>
        <p:txBody>
          <a:bodyPr vert="horz" lIns="91440" tIns="45720" rIns="91440" bIns="45720" rtlCol="0" anchor="ctr">
            <a:normAutofit/>
          </a:bodyPr>
          <a:lstStyle/>
          <a:p>
            <a:pPr algn="ctr"/>
            <a:r>
              <a:rPr lang="en-US" sz="2800">
                <a:solidFill>
                  <a:srgbClr val="080808"/>
                </a:solidFill>
              </a:rPr>
              <a:t>Thank you for your attention! </a:t>
            </a:r>
            <a:br>
              <a:rPr lang="en-US" sz="2800">
                <a:solidFill>
                  <a:srgbClr val="080808"/>
                </a:solidFill>
              </a:rPr>
            </a:br>
            <a:r>
              <a:rPr lang="en-US" sz="2800">
                <a:solidFill>
                  <a:srgbClr val="080808"/>
                </a:solidFill>
              </a:rPr>
              <a:t>Any feedback?</a:t>
            </a:r>
          </a:p>
        </p:txBody>
      </p:sp>
      <p:sp>
        <p:nvSpPr>
          <p:cNvPr id="95" name="Freeform: Shape 77">
            <a:extLst>
              <a:ext uri="{FF2B5EF4-FFF2-40B4-BE49-F238E27FC236}">
                <a16:creationId xmlns:a16="http://schemas.microsoft.com/office/drawing/2014/main" id="{FFD685C2-1A84-41DE-BFA0-0A068F83D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914977" y="292975"/>
            <a:ext cx="5056735" cy="9206602"/>
          </a:xfrm>
          <a:custGeom>
            <a:avLst/>
            <a:gdLst>
              <a:gd name="connsiteX0" fmla="*/ 0 w 5053652"/>
              <a:gd name="connsiteY0" fmla="*/ 209273 h 9200989"/>
              <a:gd name="connsiteX1" fmla="*/ 209274 w 5053652"/>
              <a:gd name="connsiteY1" fmla="*/ 0 h 9200989"/>
              <a:gd name="connsiteX2" fmla="*/ 5053652 w 5053652"/>
              <a:gd name="connsiteY2" fmla="*/ 4844379 h 9200989"/>
              <a:gd name="connsiteX3" fmla="*/ 697042 w 5053652"/>
              <a:gd name="connsiteY3" fmla="*/ 9200989 h 9200989"/>
              <a:gd name="connsiteX4" fmla="*/ 0 w 5053652"/>
              <a:gd name="connsiteY4" fmla="*/ 9200989 h 920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652" h="9200989">
                <a:moveTo>
                  <a:pt x="0" y="209273"/>
                </a:moveTo>
                <a:lnTo>
                  <a:pt x="209274" y="0"/>
                </a:lnTo>
                <a:lnTo>
                  <a:pt x="5053652" y="4844379"/>
                </a:lnTo>
                <a:lnTo>
                  <a:pt x="697042" y="9200989"/>
                </a:lnTo>
                <a:lnTo>
                  <a:pt x="0" y="9200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0293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51F9849-CB94-488D-885D-AA4A41996784}"/>
              </a:ext>
            </a:extLst>
          </p:cNvPr>
          <p:cNvSpPr>
            <a:spLocks noGrp="1"/>
          </p:cNvSpPr>
          <p:nvPr>
            <p:ph type="title"/>
          </p:nvPr>
        </p:nvSpPr>
        <p:spPr>
          <a:xfrm>
            <a:off x="643466" y="288625"/>
            <a:ext cx="10905066" cy="1135737"/>
          </a:xfrm>
        </p:spPr>
        <p:txBody>
          <a:bodyPr vert="horz" lIns="91440" tIns="45720" rIns="91440" bIns="45720" rtlCol="0">
            <a:normAutofit/>
          </a:bodyPr>
          <a:lstStyle/>
          <a:p>
            <a:r>
              <a:rPr lang="en-US" sz="3600"/>
              <a:t>Goals</a:t>
            </a:r>
          </a:p>
        </p:txBody>
      </p:sp>
      <p:sp>
        <p:nvSpPr>
          <p:cNvPr id="86"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39" name="Segnaposto contenuto 5">
            <a:extLst>
              <a:ext uri="{FF2B5EF4-FFF2-40B4-BE49-F238E27FC236}">
                <a16:creationId xmlns:a16="http://schemas.microsoft.com/office/drawing/2014/main" id="{12453B9C-206B-42CC-A24E-3A8F6CA64C26}"/>
              </a:ext>
            </a:extLst>
          </p:cNvPr>
          <p:cNvGraphicFramePr>
            <a:graphicFrameLocks noGrp="1"/>
          </p:cNvGraphicFramePr>
          <p:nvPr>
            <p:ph idx="1"/>
            <p:extLst>
              <p:ext uri="{D42A27DB-BD31-4B8C-83A1-F6EECF244321}">
                <p14:modId xmlns:p14="http://schemas.microsoft.com/office/powerpoint/2010/main" val="4271019667"/>
              </p:ext>
            </p:extLst>
          </p:nvPr>
        </p:nvGraphicFramePr>
        <p:xfrm>
          <a:off x="1014060" y="1712987"/>
          <a:ext cx="9920543"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608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3D6084E-5370-4EA0-B40D-31BAC740E897}"/>
              </a:ext>
            </a:extLst>
          </p:cNvPr>
          <p:cNvSpPr>
            <a:spLocks noGrp="1"/>
          </p:cNvSpPr>
          <p:nvPr>
            <p:ph type="title"/>
          </p:nvPr>
        </p:nvSpPr>
        <p:spPr>
          <a:xfrm>
            <a:off x="763144" y="2325254"/>
            <a:ext cx="4047803" cy="1727166"/>
          </a:xfrm>
          <a:prstGeom prst="rect">
            <a:avLst/>
          </a:prstGeom>
        </p:spPr>
        <p:txBody>
          <a:bodyPr vert="horz" lIns="91440" tIns="45720" rIns="91440" bIns="45720" rtlCol="0">
            <a:normAutofit/>
          </a:bodyPr>
          <a:lstStyle/>
          <a:p>
            <a:r>
              <a:rPr lang="en-US" sz="3600" kern="1200">
                <a:latin typeface="+mj-lt"/>
                <a:ea typeface="+mj-ea"/>
                <a:cs typeface="+mj-cs"/>
              </a:rPr>
              <a:t>	A use case: </a:t>
            </a:r>
            <a:br>
              <a:rPr lang="en-US" sz="3600" kern="1200">
                <a:latin typeface="+mj-lt"/>
                <a:ea typeface="+mj-ea"/>
                <a:cs typeface="+mj-cs"/>
              </a:rPr>
            </a:br>
            <a:r>
              <a:rPr lang="en-US" sz="3600" kern="1200">
                <a:latin typeface="+mj-lt"/>
                <a:ea typeface="+mj-ea"/>
                <a:cs typeface="+mj-cs"/>
              </a:rPr>
              <a:t>e-Customer Lines </a:t>
            </a:r>
            <a:r>
              <a:rPr lang="en-US" sz="3600"/>
              <a:t>U</a:t>
            </a:r>
            <a:r>
              <a:rPr lang="en-US" sz="3600" kern="1200">
                <a:latin typeface="+mj-lt"/>
                <a:ea typeface="+mj-ea"/>
                <a:cs typeface="+mj-cs"/>
              </a:rPr>
              <a:t>p</a:t>
            </a:r>
          </a:p>
        </p:txBody>
      </p:sp>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29" name="Tabella 7">
            <a:extLst>
              <a:ext uri="{FF2B5EF4-FFF2-40B4-BE49-F238E27FC236}">
                <a16:creationId xmlns:a16="http://schemas.microsoft.com/office/drawing/2014/main" id="{70B4BB2B-83E7-4B2A-AD4A-33F5CDA0EB82}"/>
              </a:ext>
            </a:extLst>
          </p:cNvPr>
          <p:cNvGraphicFramePr>
            <a:graphicFrameLocks noGrp="1"/>
          </p:cNvGraphicFramePr>
          <p:nvPr>
            <p:extLst>
              <p:ext uri="{D42A27DB-BD31-4B8C-83A1-F6EECF244321}">
                <p14:modId xmlns:p14="http://schemas.microsoft.com/office/powerpoint/2010/main" val="1873937776"/>
              </p:ext>
            </p:extLst>
          </p:nvPr>
        </p:nvGraphicFramePr>
        <p:xfrm>
          <a:off x="5574090" y="1021080"/>
          <a:ext cx="6002867" cy="4815840"/>
        </p:xfrm>
        <a:graphic>
          <a:graphicData uri="http://schemas.openxmlformats.org/drawingml/2006/table">
            <a:tbl>
              <a:tblPr firstCol="1" bandRow="1">
                <a:tableStyleId>{5C22544A-7EE6-4342-B048-85BDC9FD1C3A}</a:tableStyleId>
              </a:tblPr>
              <a:tblGrid>
                <a:gridCol w="1209880">
                  <a:extLst>
                    <a:ext uri="{9D8B030D-6E8A-4147-A177-3AD203B41FA5}">
                      <a16:colId xmlns:a16="http://schemas.microsoft.com/office/drawing/2014/main" val="2101731240"/>
                    </a:ext>
                  </a:extLst>
                </a:gridCol>
                <a:gridCol w="4792987">
                  <a:extLst>
                    <a:ext uri="{9D8B030D-6E8A-4147-A177-3AD203B41FA5}">
                      <a16:colId xmlns:a16="http://schemas.microsoft.com/office/drawing/2014/main" val="3678625686"/>
                    </a:ext>
                  </a:extLst>
                </a:gridCol>
              </a:tblGrid>
              <a:tr h="236303">
                <a:tc>
                  <a:txBody>
                    <a:bodyPr/>
                    <a:lstStyle/>
                    <a:p>
                      <a:r>
                        <a:rPr lang="it-IT" sz="1400"/>
                        <a:t>Actors</a:t>
                      </a:r>
                    </a:p>
                  </a:txBody>
                  <a:tcPr/>
                </a:tc>
                <a:tc>
                  <a:txBody>
                    <a:bodyPr/>
                    <a:lstStyle/>
                    <a:p>
                      <a:r>
                        <a:rPr lang="it-IT" sz="1400"/>
                        <a:t>e-Customer</a:t>
                      </a:r>
                    </a:p>
                  </a:txBody>
                  <a:tcPr/>
                </a:tc>
                <a:extLst>
                  <a:ext uri="{0D108BD9-81ED-4DB2-BD59-A6C34878D82A}">
                    <a16:rowId xmlns:a16="http://schemas.microsoft.com/office/drawing/2014/main" val="68995611"/>
                  </a:ext>
                </a:extLst>
              </a:tr>
              <a:tr h="236303">
                <a:tc>
                  <a:txBody>
                    <a:bodyPr/>
                    <a:lstStyle/>
                    <a:p>
                      <a:r>
                        <a:rPr lang="it-IT" sz="1400"/>
                        <a:t>Goals</a:t>
                      </a:r>
                    </a:p>
                  </a:txBody>
                  <a:tcPr/>
                </a:tc>
                <a:tc>
                  <a:txBody>
                    <a:bodyPr/>
                    <a:lstStyle/>
                    <a:p>
                      <a:r>
                        <a:rPr lang="it-IT" sz="1400"/>
                        <a:t>[G2]</a:t>
                      </a:r>
                    </a:p>
                  </a:txBody>
                  <a:tcPr/>
                </a:tc>
                <a:extLst>
                  <a:ext uri="{0D108BD9-81ED-4DB2-BD59-A6C34878D82A}">
                    <a16:rowId xmlns:a16="http://schemas.microsoft.com/office/drawing/2014/main" val="409656024"/>
                  </a:ext>
                </a:extLst>
              </a:tr>
              <a:tr h="413529">
                <a:tc>
                  <a:txBody>
                    <a:bodyPr/>
                    <a:lstStyle/>
                    <a:p>
                      <a:r>
                        <a:rPr lang="it-IT" sz="1400"/>
                        <a:t>Input </a:t>
                      </a:r>
                      <a:r>
                        <a:rPr lang="it-IT" sz="1400" err="1"/>
                        <a:t>conditions</a:t>
                      </a:r>
                      <a:endParaRPr lang="it-IT" sz="1400"/>
                    </a:p>
                  </a:txBody>
                  <a:tcPr/>
                </a:tc>
                <a:tc>
                  <a:txBody>
                    <a:bodyPr/>
                    <a:lstStyle/>
                    <a:p>
                      <a:r>
                        <a:rPr lang="en-US" sz="1400"/>
                        <a:t>e-Customer is already logged in and wants to enqueue</a:t>
                      </a:r>
                      <a:endParaRPr lang="it-IT" sz="1400"/>
                    </a:p>
                  </a:txBody>
                  <a:tcPr/>
                </a:tc>
                <a:extLst>
                  <a:ext uri="{0D108BD9-81ED-4DB2-BD59-A6C34878D82A}">
                    <a16:rowId xmlns:a16="http://schemas.microsoft.com/office/drawing/2014/main" val="2101180366"/>
                  </a:ext>
                </a:extLst>
              </a:tr>
              <a:tr h="1429610">
                <a:tc>
                  <a:txBody>
                    <a:bodyPr/>
                    <a:lstStyle/>
                    <a:p>
                      <a:r>
                        <a:rPr lang="it-IT" sz="1400"/>
                        <a:t>Events flow</a:t>
                      </a:r>
                    </a:p>
                  </a:txBody>
                  <a:tcPr/>
                </a:tc>
                <a:tc>
                  <a:txBody>
                    <a:bodyPr/>
                    <a:lstStyle/>
                    <a:p>
                      <a:pPr marL="342900" indent="-342900">
                        <a:buAutoNum type="arabicParenR"/>
                      </a:pPr>
                      <a:r>
                        <a:rPr lang="en-US" sz="1400"/>
                        <a:t>The e-Customer clicks on the "New ticket" button to access the section </a:t>
                      </a:r>
                    </a:p>
                    <a:p>
                      <a:pPr marL="342900" indent="-342900">
                        <a:buAutoNum type="arabicParenR"/>
                      </a:pPr>
                      <a:r>
                        <a:rPr lang="en-US" sz="1400"/>
                        <a:t>The e-Customer inserts current location and mean of transport </a:t>
                      </a:r>
                    </a:p>
                    <a:p>
                      <a:pPr marL="342900" indent="-342900">
                        <a:buAutoNum type="arabicParenR"/>
                      </a:pPr>
                      <a:r>
                        <a:rPr lang="en-US" sz="1400"/>
                        <a:t>The app searches for available stores and shows them to the e-Customer </a:t>
                      </a:r>
                    </a:p>
                    <a:p>
                      <a:pPr marL="342900" indent="-342900">
                        <a:buAutoNum type="arabicParenR"/>
                      </a:pPr>
                      <a:r>
                        <a:rPr lang="en-US" sz="1400"/>
                        <a:t>The e-Customer chooses a store and presses "generate" </a:t>
                      </a:r>
                    </a:p>
                    <a:p>
                      <a:pPr marL="342900" indent="-342900">
                        <a:buAutoNum type="arabicParenR"/>
                      </a:pPr>
                      <a:r>
                        <a:rPr lang="en-US" sz="1400"/>
                        <a:t>The system enqueues the e-Customer for their desired store and generates a QR code for entrance</a:t>
                      </a:r>
                      <a:endParaRPr lang="it-IT" sz="1400"/>
                    </a:p>
                  </a:txBody>
                  <a:tcPr/>
                </a:tc>
                <a:extLst>
                  <a:ext uri="{0D108BD9-81ED-4DB2-BD59-A6C34878D82A}">
                    <a16:rowId xmlns:a16="http://schemas.microsoft.com/office/drawing/2014/main" val="2127358918"/>
                  </a:ext>
                </a:extLst>
              </a:tr>
              <a:tr h="413529">
                <a:tc>
                  <a:txBody>
                    <a:bodyPr/>
                    <a:lstStyle/>
                    <a:p>
                      <a:r>
                        <a:rPr lang="it-IT" sz="1400"/>
                        <a:t>Output </a:t>
                      </a:r>
                      <a:r>
                        <a:rPr lang="it-IT" sz="1400" err="1"/>
                        <a:t>conditions</a:t>
                      </a:r>
                      <a:r>
                        <a:rPr lang="it-IT" sz="1400"/>
                        <a:t> </a:t>
                      </a:r>
                    </a:p>
                  </a:txBody>
                  <a:tcPr/>
                </a:tc>
                <a:tc>
                  <a:txBody>
                    <a:bodyPr/>
                    <a:lstStyle/>
                    <a:p>
                      <a:r>
                        <a:rPr lang="en-US" sz="1400"/>
                        <a:t>The process is concluded correctly and the QR code is saved on the device, under tickets</a:t>
                      </a:r>
                      <a:endParaRPr lang="it-IT" sz="1400"/>
                    </a:p>
                  </a:txBody>
                  <a:tcPr/>
                </a:tc>
                <a:extLst>
                  <a:ext uri="{0D108BD9-81ED-4DB2-BD59-A6C34878D82A}">
                    <a16:rowId xmlns:a16="http://schemas.microsoft.com/office/drawing/2014/main" val="3888120694"/>
                  </a:ext>
                </a:extLst>
              </a:tr>
              <a:tr h="943102">
                <a:tc>
                  <a:txBody>
                    <a:bodyPr/>
                    <a:lstStyle/>
                    <a:p>
                      <a:r>
                        <a:rPr lang="it-IT" sz="1400" err="1"/>
                        <a:t>Exceptions</a:t>
                      </a:r>
                      <a:r>
                        <a:rPr lang="it-IT" sz="1400"/>
                        <a:t> </a:t>
                      </a:r>
                    </a:p>
                  </a:txBody>
                  <a:tcPr/>
                </a:tc>
                <a:tc>
                  <a:txBody>
                    <a:bodyPr/>
                    <a:lstStyle/>
                    <a:p>
                      <a:pPr marL="285750" indent="-285750">
                        <a:buFontTx/>
                        <a:buChar char="-"/>
                      </a:pPr>
                      <a:r>
                        <a:rPr lang="en-US" sz="1400"/>
                        <a:t>No stores are available for the defined parameters   Handled by showing an error pop-up asking to check the parameters or try again later </a:t>
                      </a:r>
                    </a:p>
                    <a:p>
                      <a:pPr marL="285750" indent="-285750">
                        <a:buFontTx/>
                        <a:buChar char="-"/>
                      </a:pPr>
                      <a:r>
                        <a:rPr lang="en-US" sz="1400"/>
                        <a:t>Selection becomes unavailable during the selection Handled with an error message </a:t>
                      </a:r>
                      <a:endParaRPr lang="it-IT" sz="1400"/>
                    </a:p>
                  </a:txBody>
                  <a:tcPr/>
                </a:tc>
                <a:extLst>
                  <a:ext uri="{0D108BD9-81ED-4DB2-BD59-A6C34878D82A}">
                    <a16:rowId xmlns:a16="http://schemas.microsoft.com/office/drawing/2014/main" val="1483580534"/>
                  </a:ext>
                </a:extLst>
              </a:tr>
            </a:tbl>
          </a:graphicData>
        </a:graphic>
      </p:graphicFrame>
    </p:spTree>
    <p:extLst>
      <p:ext uri="{BB962C8B-B14F-4D97-AF65-F5344CB8AC3E}">
        <p14:creationId xmlns:p14="http://schemas.microsoft.com/office/powerpoint/2010/main" val="40312484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CCBDE34-52D8-43CD-AD60-FE4C8CBA0B5E}"/>
              </a:ext>
            </a:extLst>
          </p:cNvPr>
          <p:cNvSpPr>
            <a:spLocks noGrp="1"/>
          </p:cNvSpPr>
          <p:nvPr>
            <p:ph type="title"/>
          </p:nvPr>
        </p:nvSpPr>
        <p:spPr>
          <a:xfrm>
            <a:off x="643467" y="321734"/>
            <a:ext cx="10905066" cy="1135737"/>
          </a:xfrm>
        </p:spPr>
        <p:txBody>
          <a:bodyPr>
            <a:normAutofit/>
          </a:bodyPr>
          <a:lstStyle/>
          <a:p>
            <a:r>
              <a:rPr lang="en-US" sz="3600"/>
              <a:t>A use case: e-Customer Lines Up</a:t>
            </a:r>
            <a:endParaRPr lang="it-IT" sz="36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3" name="Tabella 7">
            <a:extLst>
              <a:ext uri="{FF2B5EF4-FFF2-40B4-BE49-F238E27FC236}">
                <a16:creationId xmlns:a16="http://schemas.microsoft.com/office/drawing/2014/main" id="{AB6B8D0E-0A4E-4E07-888D-9ABC74E15384}"/>
              </a:ext>
            </a:extLst>
          </p:cNvPr>
          <p:cNvGraphicFramePr>
            <a:graphicFrameLocks noGrp="1"/>
          </p:cNvGraphicFramePr>
          <p:nvPr/>
        </p:nvGraphicFramePr>
        <p:xfrm>
          <a:off x="585402" y="1421936"/>
          <a:ext cx="6002867" cy="4815840"/>
        </p:xfrm>
        <a:graphic>
          <a:graphicData uri="http://schemas.openxmlformats.org/drawingml/2006/table">
            <a:tbl>
              <a:tblPr firstCol="1" bandRow="1">
                <a:tableStyleId>{5C22544A-7EE6-4342-B048-85BDC9FD1C3A}</a:tableStyleId>
              </a:tblPr>
              <a:tblGrid>
                <a:gridCol w="1209880">
                  <a:extLst>
                    <a:ext uri="{9D8B030D-6E8A-4147-A177-3AD203B41FA5}">
                      <a16:colId xmlns:a16="http://schemas.microsoft.com/office/drawing/2014/main" val="2101731240"/>
                    </a:ext>
                  </a:extLst>
                </a:gridCol>
                <a:gridCol w="4792987">
                  <a:extLst>
                    <a:ext uri="{9D8B030D-6E8A-4147-A177-3AD203B41FA5}">
                      <a16:colId xmlns:a16="http://schemas.microsoft.com/office/drawing/2014/main" val="3678625686"/>
                    </a:ext>
                  </a:extLst>
                </a:gridCol>
              </a:tblGrid>
              <a:tr h="236303">
                <a:tc>
                  <a:txBody>
                    <a:bodyPr/>
                    <a:lstStyle/>
                    <a:p>
                      <a:r>
                        <a:rPr lang="it-IT" sz="1400"/>
                        <a:t>Actors</a:t>
                      </a:r>
                    </a:p>
                  </a:txBody>
                  <a:tcPr/>
                </a:tc>
                <a:tc>
                  <a:txBody>
                    <a:bodyPr/>
                    <a:lstStyle/>
                    <a:p>
                      <a:r>
                        <a:rPr lang="it-IT" sz="1400"/>
                        <a:t>e-Customer</a:t>
                      </a:r>
                    </a:p>
                  </a:txBody>
                  <a:tcPr/>
                </a:tc>
                <a:extLst>
                  <a:ext uri="{0D108BD9-81ED-4DB2-BD59-A6C34878D82A}">
                    <a16:rowId xmlns:a16="http://schemas.microsoft.com/office/drawing/2014/main" val="68995611"/>
                  </a:ext>
                </a:extLst>
              </a:tr>
              <a:tr h="236303">
                <a:tc>
                  <a:txBody>
                    <a:bodyPr/>
                    <a:lstStyle/>
                    <a:p>
                      <a:r>
                        <a:rPr lang="it-IT" sz="1400"/>
                        <a:t>Goals</a:t>
                      </a:r>
                    </a:p>
                  </a:txBody>
                  <a:tcPr/>
                </a:tc>
                <a:tc>
                  <a:txBody>
                    <a:bodyPr/>
                    <a:lstStyle/>
                    <a:p>
                      <a:r>
                        <a:rPr lang="it-IT" sz="1400"/>
                        <a:t>[G2]</a:t>
                      </a:r>
                    </a:p>
                  </a:txBody>
                  <a:tcPr/>
                </a:tc>
                <a:extLst>
                  <a:ext uri="{0D108BD9-81ED-4DB2-BD59-A6C34878D82A}">
                    <a16:rowId xmlns:a16="http://schemas.microsoft.com/office/drawing/2014/main" val="409656024"/>
                  </a:ext>
                </a:extLst>
              </a:tr>
              <a:tr h="413529">
                <a:tc>
                  <a:txBody>
                    <a:bodyPr/>
                    <a:lstStyle/>
                    <a:p>
                      <a:r>
                        <a:rPr lang="it-IT" sz="1400"/>
                        <a:t>Input </a:t>
                      </a:r>
                      <a:r>
                        <a:rPr lang="it-IT" sz="1400" err="1"/>
                        <a:t>conditions</a:t>
                      </a:r>
                      <a:endParaRPr lang="it-IT" sz="1400"/>
                    </a:p>
                  </a:txBody>
                  <a:tcPr/>
                </a:tc>
                <a:tc>
                  <a:txBody>
                    <a:bodyPr/>
                    <a:lstStyle/>
                    <a:p>
                      <a:r>
                        <a:rPr lang="en-US" sz="1400"/>
                        <a:t>e-Customer is already logged in and wants to enqueue</a:t>
                      </a:r>
                      <a:endParaRPr lang="it-IT" sz="1400"/>
                    </a:p>
                  </a:txBody>
                  <a:tcPr/>
                </a:tc>
                <a:extLst>
                  <a:ext uri="{0D108BD9-81ED-4DB2-BD59-A6C34878D82A}">
                    <a16:rowId xmlns:a16="http://schemas.microsoft.com/office/drawing/2014/main" val="2101180366"/>
                  </a:ext>
                </a:extLst>
              </a:tr>
              <a:tr h="1429610">
                <a:tc>
                  <a:txBody>
                    <a:bodyPr/>
                    <a:lstStyle/>
                    <a:p>
                      <a:r>
                        <a:rPr lang="it-IT" sz="1400"/>
                        <a:t>Events flow</a:t>
                      </a:r>
                    </a:p>
                  </a:txBody>
                  <a:tcPr/>
                </a:tc>
                <a:tc>
                  <a:txBody>
                    <a:bodyPr/>
                    <a:lstStyle/>
                    <a:p>
                      <a:pPr marL="342900" indent="-342900">
                        <a:buAutoNum type="arabicParenR"/>
                      </a:pPr>
                      <a:r>
                        <a:rPr lang="en-US" sz="1400"/>
                        <a:t>The e-Customer clicks on the "New ticket" button to access the section </a:t>
                      </a:r>
                    </a:p>
                    <a:p>
                      <a:pPr marL="342900" indent="-342900">
                        <a:buAutoNum type="arabicParenR"/>
                      </a:pPr>
                      <a:r>
                        <a:rPr lang="en-US" sz="1400"/>
                        <a:t>The e-Customer inserts current location and mean of transport </a:t>
                      </a:r>
                    </a:p>
                    <a:p>
                      <a:pPr marL="342900" indent="-342900">
                        <a:buAutoNum type="arabicParenR"/>
                      </a:pPr>
                      <a:r>
                        <a:rPr lang="en-US" sz="1400"/>
                        <a:t>The app searches for available stores and shows them to the e-Customer </a:t>
                      </a:r>
                    </a:p>
                    <a:p>
                      <a:pPr marL="342900" indent="-342900">
                        <a:buAutoNum type="arabicParenR"/>
                      </a:pPr>
                      <a:r>
                        <a:rPr lang="en-US" sz="1400"/>
                        <a:t>The e-Customer chooses a store and presses "generate" </a:t>
                      </a:r>
                    </a:p>
                    <a:p>
                      <a:pPr marL="342900" indent="-342900">
                        <a:buAutoNum type="arabicParenR"/>
                      </a:pPr>
                      <a:r>
                        <a:rPr lang="en-US" sz="1400"/>
                        <a:t>The system enqueues the e-Customer for their desired store and generates a QR code for entrance</a:t>
                      </a:r>
                      <a:endParaRPr lang="it-IT" sz="1400"/>
                    </a:p>
                  </a:txBody>
                  <a:tcPr/>
                </a:tc>
                <a:extLst>
                  <a:ext uri="{0D108BD9-81ED-4DB2-BD59-A6C34878D82A}">
                    <a16:rowId xmlns:a16="http://schemas.microsoft.com/office/drawing/2014/main" val="2127358918"/>
                  </a:ext>
                </a:extLst>
              </a:tr>
              <a:tr h="413529">
                <a:tc>
                  <a:txBody>
                    <a:bodyPr/>
                    <a:lstStyle/>
                    <a:p>
                      <a:r>
                        <a:rPr lang="it-IT" sz="1400"/>
                        <a:t>Output </a:t>
                      </a:r>
                      <a:r>
                        <a:rPr lang="it-IT" sz="1400" err="1"/>
                        <a:t>conditions</a:t>
                      </a:r>
                      <a:r>
                        <a:rPr lang="it-IT" sz="1400"/>
                        <a:t> </a:t>
                      </a:r>
                    </a:p>
                  </a:txBody>
                  <a:tcPr/>
                </a:tc>
                <a:tc>
                  <a:txBody>
                    <a:bodyPr/>
                    <a:lstStyle/>
                    <a:p>
                      <a:r>
                        <a:rPr lang="en-US" sz="1400"/>
                        <a:t>The process is concluded correctly and the QR code is saved on the device, under tickets</a:t>
                      </a:r>
                      <a:endParaRPr lang="it-IT" sz="1400"/>
                    </a:p>
                  </a:txBody>
                  <a:tcPr/>
                </a:tc>
                <a:extLst>
                  <a:ext uri="{0D108BD9-81ED-4DB2-BD59-A6C34878D82A}">
                    <a16:rowId xmlns:a16="http://schemas.microsoft.com/office/drawing/2014/main" val="3888120694"/>
                  </a:ext>
                </a:extLst>
              </a:tr>
              <a:tr h="943102">
                <a:tc>
                  <a:txBody>
                    <a:bodyPr/>
                    <a:lstStyle/>
                    <a:p>
                      <a:r>
                        <a:rPr lang="it-IT" sz="1400" err="1"/>
                        <a:t>Exceptions</a:t>
                      </a:r>
                      <a:r>
                        <a:rPr lang="it-IT" sz="1400"/>
                        <a:t> </a:t>
                      </a:r>
                    </a:p>
                  </a:txBody>
                  <a:tcPr/>
                </a:tc>
                <a:tc>
                  <a:txBody>
                    <a:bodyPr/>
                    <a:lstStyle/>
                    <a:p>
                      <a:pPr marL="285750" indent="-285750">
                        <a:buFontTx/>
                        <a:buChar char="-"/>
                      </a:pPr>
                      <a:r>
                        <a:rPr lang="en-US" sz="1400"/>
                        <a:t>No stores are available for the defined parameters   Handled by showing an error pop-up asking to check the parameters or try again later </a:t>
                      </a:r>
                    </a:p>
                    <a:p>
                      <a:pPr marL="285750" indent="-285750">
                        <a:buFontTx/>
                        <a:buChar char="-"/>
                      </a:pPr>
                      <a:r>
                        <a:rPr lang="en-US" sz="1400"/>
                        <a:t>Selection becomes unavailable during the selection Handled with an error message </a:t>
                      </a:r>
                      <a:endParaRPr lang="it-IT" sz="1400"/>
                    </a:p>
                  </a:txBody>
                  <a:tcPr/>
                </a:tc>
                <a:extLst>
                  <a:ext uri="{0D108BD9-81ED-4DB2-BD59-A6C34878D82A}">
                    <a16:rowId xmlns:a16="http://schemas.microsoft.com/office/drawing/2014/main" val="1483580534"/>
                  </a:ext>
                </a:extLst>
              </a:tr>
            </a:tbl>
          </a:graphicData>
        </a:graphic>
      </p:graphicFrame>
      <p:pic>
        <p:nvPicPr>
          <p:cNvPr id="15" name="Immagine 14" descr="Immagine che contiene testo&#10;&#10;Descrizione generata automaticamente">
            <a:extLst>
              <a:ext uri="{FF2B5EF4-FFF2-40B4-BE49-F238E27FC236}">
                <a16:creationId xmlns:a16="http://schemas.microsoft.com/office/drawing/2014/main" id="{A5793779-558E-462A-90E4-99C473A3D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622" y="1265504"/>
            <a:ext cx="2591025" cy="5128704"/>
          </a:xfrm>
          <a:prstGeom prst="rect">
            <a:avLst/>
          </a:prstGeom>
        </p:spPr>
      </p:pic>
      <p:sp>
        <p:nvSpPr>
          <p:cNvPr id="17" name="Rettangolo con angoli arrotondati 16">
            <a:extLst>
              <a:ext uri="{FF2B5EF4-FFF2-40B4-BE49-F238E27FC236}">
                <a16:creationId xmlns:a16="http://schemas.microsoft.com/office/drawing/2014/main" id="{0C60FDD2-36B3-4DC5-8C53-167C4EA33570}"/>
              </a:ext>
            </a:extLst>
          </p:cNvPr>
          <p:cNvSpPr/>
          <p:nvPr/>
        </p:nvSpPr>
        <p:spPr>
          <a:xfrm>
            <a:off x="1842247" y="3021106"/>
            <a:ext cx="4356847" cy="40789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4237015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CCBDE34-52D8-43CD-AD60-FE4C8CBA0B5E}"/>
              </a:ext>
            </a:extLst>
          </p:cNvPr>
          <p:cNvSpPr>
            <a:spLocks noGrp="1"/>
          </p:cNvSpPr>
          <p:nvPr>
            <p:ph type="title"/>
          </p:nvPr>
        </p:nvSpPr>
        <p:spPr>
          <a:xfrm>
            <a:off x="643467" y="321734"/>
            <a:ext cx="10905066" cy="1135737"/>
          </a:xfrm>
        </p:spPr>
        <p:txBody>
          <a:bodyPr>
            <a:normAutofit/>
          </a:bodyPr>
          <a:lstStyle/>
          <a:p>
            <a:r>
              <a:rPr lang="en-US" sz="3600"/>
              <a:t>A use case: e-Customer Lines Up</a:t>
            </a:r>
            <a:endParaRPr lang="it-IT" sz="36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3" name="Tabella 7">
            <a:extLst>
              <a:ext uri="{FF2B5EF4-FFF2-40B4-BE49-F238E27FC236}">
                <a16:creationId xmlns:a16="http://schemas.microsoft.com/office/drawing/2014/main" id="{E4505405-93C9-410F-98D4-C6E8BA951F4E}"/>
              </a:ext>
            </a:extLst>
          </p:cNvPr>
          <p:cNvGraphicFramePr>
            <a:graphicFrameLocks noGrp="1"/>
          </p:cNvGraphicFramePr>
          <p:nvPr/>
        </p:nvGraphicFramePr>
        <p:xfrm>
          <a:off x="585402" y="1421936"/>
          <a:ext cx="6002867" cy="4815840"/>
        </p:xfrm>
        <a:graphic>
          <a:graphicData uri="http://schemas.openxmlformats.org/drawingml/2006/table">
            <a:tbl>
              <a:tblPr firstCol="1" bandRow="1">
                <a:tableStyleId>{5C22544A-7EE6-4342-B048-85BDC9FD1C3A}</a:tableStyleId>
              </a:tblPr>
              <a:tblGrid>
                <a:gridCol w="1209880">
                  <a:extLst>
                    <a:ext uri="{9D8B030D-6E8A-4147-A177-3AD203B41FA5}">
                      <a16:colId xmlns:a16="http://schemas.microsoft.com/office/drawing/2014/main" val="2101731240"/>
                    </a:ext>
                  </a:extLst>
                </a:gridCol>
                <a:gridCol w="4792987">
                  <a:extLst>
                    <a:ext uri="{9D8B030D-6E8A-4147-A177-3AD203B41FA5}">
                      <a16:colId xmlns:a16="http://schemas.microsoft.com/office/drawing/2014/main" val="3678625686"/>
                    </a:ext>
                  </a:extLst>
                </a:gridCol>
              </a:tblGrid>
              <a:tr h="236303">
                <a:tc>
                  <a:txBody>
                    <a:bodyPr/>
                    <a:lstStyle/>
                    <a:p>
                      <a:r>
                        <a:rPr lang="it-IT" sz="1400"/>
                        <a:t>Actors</a:t>
                      </a:r>
                    </a:p>
                  </a:txBody>
                  <a:tcPr/>
                </a:tc>
                <a:tc>
                  <a:txBody>
                    <a:bodyPr/>
                    <a:lstStyle/>
                    <a:p>
                      <a:r>
                        <a:rPr lang="it-IT" sz="1400"/>
                        <a:t>e-Customer</a:t>
                      </a:r>
                    </a:p>
                  </a:txBody>
                  <a:tcPr/>
                </a:tc>
                <a:extLst>
                  <a:ext uri="{0D108BD9-81ED-4DB2-BD59-A6C34878D82A}">
                    <a16:rowId xmlns:a16="http://schemas.microsoft.com/office/drawing/2014/main" val="68995611"/>
                  </a:ext>
                </a:extLst>
              </a:tr>
              <a:tr h="236303">
                <a:tc>
                  <a:txBody>
                    <a:bodyPr/>
                    <a:lstStyle/>
                    <a:p>
                      <a:r>
                        <a:rPr lang="it-IT" sz="1400"/>
                        <a:t>Goals</a:t>
                      </a:r>
                    </a:p>
                  </a:txBody>
                  <a:tcPr/>
                </a:tc>
                <a:tc>
                  <a:txBody>
                    <a:bodyPr/>
                    <a:lstStyle/>
                    <a:p>
                      <a:r>
                        <a:rPr lang="it-IT" sz="1400"/>
                        <a:t>[G2]</a:t>
                      </a:r>
                    </a:p>
                  </a:txBody>
                  <a:tcPr/>
                </a:tc>
                <a:extLst>
                  <a:ext uri="{0D108BD9-81ED-4DB2-BD59-A6C34878D82A}">
                    <a16:rowId xmlns:a16="http://schemas.microsoft.com/office/drawing/2014/main" val="409656024"/>
                  </a:ext>
                </a:extLst>
              </a:tr>
              <a:tr h="413529">
                <a:tc>
                  <a:txBody>
                    <a:bodyPr/>
                    <a:lstStyle/>
                    <a:p>
                      <a:r>
                        <a:rPr lang="it-IT" sz="1400"/>
                        <a:t>Input </a:t>
                      </a:r>
                      <a:r>
                        <a:rPr lang="it-IT" sz="1400" err="1"/>
                        <a:t>conditions</a:t>
                      </a:r>
                      <a:endParaRPr lang="it-IT" sz="1400"/>
                    </a:p>
                  </a:txBody>
                  <a:tcPr/>
                </a:tc>
                <a:tc>
                  <a:txBody>
                    <a:bodyPr/>
                    <a:lstStyle/>
                    <a:p>
                      <a:r>
                        <a:rPr lang="en-US" sz="1400"/>
                        <a:t>e-Customer is already logged in and wants to enqueue</a:t>
                      </a:r>
                      <a:endParaRPr lang="it-IT" sz="1400"/>
                    </a:p>
                  </a:txBody>
                  <a:tcPr/>
                </a:tc>
                <a:extLst>
                  <a:ext uri="{0D108BD9-81ED-4DB2-BD59-A6C34878D82A}">
                    <a16:rowId xmlns:a16="http://schemas.microsoft.com/office/drawing/2014/main" val="2101180366"/>
                  </a:ext>
                </a:extLst>
              </a:tr>
              <a:tr h="1429610">
                <a:tc>
                  <a:txBody>
                    <a:bodyPr/>
                    <a:lstStyle/>
                    <a:p>
                      <a:r>
                        <a:rPr lang="it-IT" sz="1400"/>
                        <a:t>Events flow</a:t>
                      </a:r>
                    </a:p>
                  </a:txBody>
                  <a:tcPr/>
                </a:tc>
                <a:tc>
                  <a:txBody>
                    <a:bodyPr/>
                    <a:lstStyle/>
                    <a:p>
                      <a:pPr marL="342900" indent="-342900">
                        <a:buAutoNum type="arabicParenR"/>
                      </a:pPr>
                      <a:r>
                        <a:rPr lang="en-US" sz="1400"/>
                        <a:t>The e-Customer clicks on the "New ticket" button to access the section </a:t>
                      </a:r>
                    </a:p>
                    <a:p>
                      <a:pPr marL="342900" indent="-342900">
                        <a:buAutoNum type="arabicParenR"/>
                      </a:pPr>
                      <a:r>
                        <a:rPr lang="en-US" sz="1400"/>
                        <a:t>The e-Customer inserts current location and mean of transport </a:t>
                      </a:r>
                    </a:p>
                    <a:p>
                      <a:pPr marL="342900" indent="-342900">
                        <a:buAutoNum type="arabicParenR"/>
                      </a:pPr>
                      <a:r>
                        <a:rPr lang="en-US" sz="1400"/>
                        <a:t>The app searches for available stores and shows them to the e-Customer </a:t>
                      </a:r>
                    </a:p>
                    <a:p>
                      <a:pPr marL="342900" indent="-342900">
                        <a:buAutoNum type="arabicParenR"/>
                      </a:pPr>
                      <a:r>
                        <a:rPr lang="en-US" sz="1400"/>
                        <a:t>The e-Customer chooses a store and presses "generate" </a:t>
                      </a:r>
                    </a:p>
                    <a:p>
                      <a:pPr marL="342900" indent="-342900">
                        <a:buAutoNum type="arabicParenR"/>
                      </a:pPr>
                      <a:r>
                        <a:rPr lang="en-US" sz="1400"/>
                        <a:t>The system enqueues the e-Customer for their desired store and generates a QR code for entrance</a:t>
                      </a:r>
                      <a:endParaRPr lang="it-IT" sz="1400"/>
                    </a:p>
                  </a:txBody>
                  <a:tcPr/>
                </a:tc>
                <a:extLst>
                  <a:ext uri="{0D108BD9-81ED-4DB2-BD59-A6C34878D82A}">
                    <a16:rowId xmlns:a16="http://schemas.microsoft.com/office/drawing/2014/main" val="2127358918"/>
                  </a:ext>
                </a:extLst>
              </a:tr>
              <a:tr h="413529">
                <a:tc>
                  <a:txBody>
                    <a:bodyPr/>
                    <a:lstStyle/>
                    <a:p>
                      <a:r>
                        <a:rPr lang="it-IT" sz="1400"/>
                        <a:t>Output </a:t>
                      </a:r>
                      <a:r>
                        <a:rPr lang="it-IT" sz="1400" err="1"/>
                        <a:t>conditions</a:t>
                      </a:r>
                      <a:r>
                        <a:rPr lang="it-IT" sz="1400"/>
                        <a:t> </a:t>
                      </a:r>
                    </a:p>
                  </a:txBody>
                  <a:tcPr/>
                </a:tc>
                <a:tc>
                  <a:txBody>
                    <a:bodyPr/>
                    <a:lstStyle/>
                    <a:p>
                      <a:r>
                        <a:rPr lang="en-US" sz="1400"/>
                        <a:t>The process is concluded correctly and the QR code is saved on the device, under tickets</a:t>
                      </a:r>
                      <a:endParaRPr lang="it-IT" sz="1400"/>
                    </a:p>
                  </a:txBody>
                  <a:tcPr/>
                </a:tc>
                <a:extLst>
                  <a:ext uri="{0D108BD9-81ED-4DB2-BD59-A6C34878D82A}">
                    <a16:rowId xmlns:a16="http://schemas.microsoft.com/office/drawing/2014/main" val="3888120694"/>
                  </a:ext>
                </a:extLst>
              </a:tr>
              <a:tr h="943102">
                <a:tc>
                  <a:txBody>
                    <a:bodyPr/>
                    <a:lstStyle/>
                    <a:p>
                      <a:r>
                        <a:rPr lang="it-IT" sz="1400" err="1"/>
                        <a:t>Exceptions</a:t>
                      </a:r>
                      <a:r>
                        <a:rPr lang="it-IT" sz="1400"/>
                        <a:t> </a:t>
                      </a:r>
                    </a:p>
                  </a:txBody>
                  <a:tcPr/>
                </a:tc>
                <a:tc>
                  <a:txBody>
                    <a:bodyPr/>
                    <a:lstStyle/>
                    <a:p>
                      <a:pPr marL="285750" indent="-285750">
                        <a:buFontTx/>
                        <a:buChar char="-"/>
                      </a:pPr>
                      <a:r>
                        <a:rPr lang="en-US" sz="1400"/>
                        <a:t>No stores are available for the defined parameters   Handled by showing an error pop-up asking to check the parameters or try again later </a:t>
                      </a:r>
                    </a:p>
                    <a:p>
                      <a:pPr marL="285750" indent="-285750">
                        <a:buFontTx/>
                        <a:buChar char="-"/>
                      </a:pPr>
                      <a:r>
                        <a:rPr lang="en-US" sz="1400"/>
                        <a:t>Selection becomes unavailable during the selection Handled with an error message </a:t>
                      </a:r>
                      <a:endParaRPr lang="it-IT" sz="1400"/>
                    </a:p>
                  </a:txBody>
                  <a:tcPr/>
                </a:tc>
                <a:extLst>
                  <a:ext uri="{0D108BD9-81ED-4DB2-BD59-A6C34878D82A}">
                    <a16:rowId xmlns:a16="http://schemas.microsoft.com/office/drawing/2014/main" val="1483580534"/>
                  </a:ext>
                </a:extLst>
              </a:tr>
            </a:tbl>
          </a:graphicData>
        </a:graphic>
      </p:graphicFrame>
      <p:sp>
        <p:nvSpPr>
          <p:cNvPr id="15" name="Rettangolo con angoli arrotondati 14">
            <a:extLst>
              <a:ext uri="{FF2B5EF4-FFF2-40B4-BE49-F238E27FC236}">
                <a16:creationId xmlns:a16="http://schemas.microsoft.com/office/drawing/2014/main" id="{499FB877-3443-44AF-921F-DE8A7129D121}"/>
              </a:ext>
            </a:extLst>
          </p:cNvPr>
          <p:cNvSpPr/>
          <p:nvPr/>
        </p:nvSpPr>
        <p:spPr>
          <a:xfrm>
            <a:off x="1833282" y="3464860"/>
            <a:ext cx="4545106" cy="40789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pic>
        <p:nvPicPr>
          <p:cNvPr id="17" name="Immagine 16">
            <a:extLst>
              <a:ext uri="{FF2B5EF4-FFF2-40B4-BE49-F238E27FC236}">
                <a16:creationId xmlns:a16="http://schemas.microsoft.com/office/drawing/2014/main" id="{33B4FBBF-BB18-4063-B729-C22AD7B27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4622" y="1265504"/>
            <a:ext cx="2591025" cy="5128704"/>
          </a:xfrm>
          <a:prstGeom prst="rect">
            <a:avLst/>
          </a:prstGeom>
        </p:spPr>
      </p:pic>
    </p:spTree>
    <p:extLst>
      <p:ext uri="{BB962C8B-B14F-4D97-AF65-F5344CB8AC3E}">
        <p14:creationId xmlns:p14="http://schemas.microsoft.com/office/powerpoint/2010/main" val="19693738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CCBDE34-52D8-43CD-AD60-FE4C8CBA0B5E}"/>
              </a:ext>
            </a:extLst>
          </p:cNvPr>
          <p:cNvSpPr>
            <a:spLocks noGrp="1"/>
          </p:cNvSpPr>
          <p:nvPr>
            <p:ph type="title"/>
          </p:nvPr>
        </p:nvSpPr>
        <p:spPr>
          <a:xfrm>
            <a:off x="643467" y="321734"/>
            <a:ext cx="10905066" cy="1135737"/>
          </a:xfrm>
        </p:spPr>
        <p:txBody>
          <a:bodyPr>
            <a:normAutofit/>
          </a:bodyPr>
          <a:lstStyle/>
          <a:p>
            <a:r>
              <a:rPr lang="en-US" sz="3600"/>
              <a:t>A use case: e-Customer Lines Up</a:t>
            </a:r>
            <a:endParaRPr lang="it-IT" sz="36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3" name="Tabella 7">
            <a:extLst>
              <a:ext uri="{FF2B5EF4-FFF2-40B4-BE49-F238E27FC236}">
                <a16:creationId xmlns:a16="http://schemas.microsoft.com/office/drawing/2014/main" id="{656A04CF-CC9D-429A-BDA5-EC90DB27171D}"/>
              </a:ext>
            </a:extLst>
          </p:cNvPr>
          <p:cNvGraphicFramePr>
            <a:graphicFrameLocks noGrp="1"/>
          </p:cNvGraphicFramePr>
          <p:nvPr/>
        </p:nvGraphicFramePr>
        <p:xfrm>
          <a:off x="585402" y="1421936"/>
          <a:ext cx="6002867" cy="4815840"/>
        </p:xfrm>
        <a:graphic>
          <a:graphicData uri="http://schemas.openxmlformats.org/drawingml/2006/table">
            <a:tbl>
              <a:tblPr firstCol="1" bandRow="1">
                <a:tableStyleId>{5C22544A-7EE6-4342-B048-85BDC9FD1C3A}</a:tableStyleId>
              </a:tblPr>
              <a:tblGrid>
                <a:gridCol w="1209880">
                  <a:extLst>
                    <a:ext uri="{9D8B030D-6E8A-4147-A177-3AD203B41FA5}">
                      <a16:colId xmlns:a16="http://schemas.microsoft.com/office/drawing/2014/main" val="2101731240"/>
                    </a:ext>
                  </a:extLst>
                </a:gridCol>
                <a:gridCol w="4792987">
                  <a:extLst>
                    <a:ext uri="{9D8B030D-6E8A-4147-A177-3AD203B41FA5}">
                      <a16:colId xmlns:a16="http://schemas.microsoft.com/office/drawing/2014/main" val="3678625686"/>
                    </a:ext>
                  </a:extLst>
                </a:gridCol>
              </a:tblGrid>
              <a:tr h="236303">
                <a:tc>
                  <a:txBody>
                    <a:bodyPr/>
                    <a:lstStyle/>
                    <a:p>
                      <a:r>
                        <a:rPr lang="it-IT" sz="1400"/>
                        <a:t>Actors</a:t>
                      </a:r>
                    </a:p>
                  </a:txBody>
                  <a:tcPr/>
                </a:tc>
                <a:tc>
                  <a:txBody>
                    <a:bodyPr/>
                    <a:lstStyle/>
                    <a:p>
                      <a:r>
                        <a:rPr lang="it-IT" sz="1400"/>
                        <a:t>e-Customer</a:t>
                      </a:r>
                    </a:p>
                  </a:txBody>
                  <a:tcPr/>
                </a:tc>
                <a:extLst>
                  <a:ext uri="{0D108BD9-81ED-4DB2-BD59-A6C34878D82A}">
                    <a16:rowId xmlns:a16="http://schemas.microsoft.com/office/drawing/2014/main" val="68995611"/>
                  </a:ext>
                </a:extLst>
              </a:tr>
              <a:tr h="236303">
                <a:tc>
                  <a:txBody>
                    <a:bodyPr/>
                    <a:lstStyle/>
                    <a:p>
                      <a:r>
                        <a:rPr lang="it-IT" sz="1400"/>
                        <a:t>Goals</a:t>
                      </a:r>
                    </a:p>
                  </a:txBody>
                  <a:tcPr/>
                </a:tc>
                <a:tc>
                  <a:txBody>
                    <a:bodyPr/>
                    <a:lstStyle/>
                    <a:p>
                      <a:r>
                        <a:rPr lang="it-IT" sz="1400"/>
                        <a:t>[G2]</a:t>
                      </a:r>
                    </a:p>
                  </a:txBody>
                  <a:tcPr/>
                </a:tc>
                <a:extLst>
                  <a:ext uri="{0D108BD9-81ED-4DB2-BD59-A6C34878D82A}">
                    <a16:rowId xmlns:a16="http://schemas.microsoft.com/office/drawing/2014/main" val="409656024"/>
                  </a:ext>
                </a:extLst>
              </a:tr>
              <a:tr h="413529">
                <a:tc>
                  <a:txBody>
                    <a:bodyPr/>
                    <a:lstStyle/>
                    <a:p>
                      <a:r>
                        <a:rPr lang="it-IT" sz="1400"/>
                        <a:t>Input </a:t>
                      </a:r>
                      <a:r>
                        <a:rPr lang="it-IT" sz="1400" err="1"/>
                        <a:t>conditions</a:t>
                      </a:r>
                      <a:endParaRPr lang="it-IT" sz="1400"/>
                    </a:p>
                  </a:txBody>
                  <a:tcPr/>
                </a:tc>
                <a:tc>
                  <a:txBody>
                    <a:bodyPr/>
                    <a:lstStyle/>
                    <a:p>
                      <a:r>
                        <a:rPr lang="en-US" sz="1400"/>
                        <a:t>e-Customer is already logged in and wants to enqueue</a:t>
                      </a:r>
                      <a:endParaRPr lang="it-IT" sz="1400"/>
                    </a:p>
                  </a:txBody>
                  <a:tcPr/>
                </a:tc>
                <a:extLst>
                  <a:ext uri="{0D108BD9-81ED-4DB2-BD59-A6C34878D82A}">
                    <a16:rowId xmlns:a16="http://schemas.microsoft.com/office/drawing/2014/main" val="2101180366"/>
                  </a:ext>
                </a:extLst>
              </a:tr>
              <a:tr h="1429610">
                <a:tc>
                  <a:txBody>
                    <a:bodyPr/>
                    <a:lstStyle/>
                    <a:p>
                      <a:r>
                        <a:rPr lang="it-IT" sz="1400"/>
                        <a:t>Events flow</a:t>
                      </a:r>
                    </a:p>
                  </a:txBody>
                  <a:tcPr/>
                </a:tc>
                <a:tc>
                  <a:txBody>
                    <a:bodyPr/>
                    <a:lstStyle/>
                    <a:p>
                      <a:pPr marL="342900" indent="-342900">
                        <a:buAutoNum type="arabicParenR"/>
                      </a:pPr>
                      <a:r>
                        <a:rPr lang="en-US" sz="1400"/>
                        <a:t>The e-Customer clicks on the "New ticket" button to access the section </a:t>
                      </a:r>
                    </a:p>
                    <a:p>
                      <a:pPr marL="342900" indent="-342900">
                        <a:buAutoNum type="arabicParenR"/>
                      </a:pPr>
                      <a:r>
                        <a:rPr lang="en-US" sz="1400"/>
                        <a:t>The e-Customer inserts current location and mean of transport </a:t>
                      </a:r>
                    </a:p>
                    <a:p>
                      <a:pPr marL="342900" indent="-342900">
                        <a:buAutoNum type="arabicParenR"/>
                      </a:pPr>
                      <a:r>
                        <a:rPr lang="en-US" sz="1400"/>
                        <a:t>The app searches for available stores and shows them to the e-Customer </a:t>
                      </a:r>
                    </a:p>
                    <a:p>
                      <a:pPr marL="342900" indent="-342900">
                        <a:buAutoNum type="arabicParenR"/>
                      </a:pPr>
                      <a:r>
                        <a:rPr lang="en-US" sz="1400"/>
                        <a:t>The e-Customer chooses a store and presses "generate" </a:t>
                      </a:r>
                    </a:p>
                    <a:p>
                      <a:pPr marL="342900" indent="-342900">
                        <a:buAutoNum type="arabicParenR"/>
                      </a:pPr>
                      <a:r>
                        <a:rPr lang="en-US" sz="1400"/>
                        <a:t>The system enqueues the e-Customer for their desired store and generates a QR code for entrance</a:t>
                      </a:r>
                      <a:endParaRPr lang="it-IT" sz="1400"/>
                    </a:p>
                  </a:txBody>
                  <a:tcPr/>
                </a:tc>
                <a:extLst>
                  <a:ext uri="{0D108BD9-81ED-4DB2-BD59-A6C34878D82A}">
                    <a16:rowId xmlns:a16="http://schemas.microsoft.com/office/drawing/2014/main" val="2127358918"/>
                  </a:ext>
                </a:extLst>
              </a:tr>
              <a:tr h="413529">
                <a:tc>
                  <a:txBody>
                    <a:bodyPr/>
                    <a:lstStyle/>
                    <a:p>
                      <a:r>
                        <a:rPr lang="it-IT" sz="1400"/>
                        <a:t>Output </a:t>
                      </a:r>
                      <a:r>
                        <a:rPr lang="it-IT" sz="1400" err="1"/>
                        <a:t>conditions</a:t>
                      </a:r>
                      <a:r>
                        <a:rPr lang="it-IT" sz="1400"/>
                        <a:t> </a:t>
                      </a:r>
                    </a:p>
                  </a:txBody>
                  <a:tcPr/>
                </a:tc>
                <a:tc>
                  <a:txBody>
                    <a:bodyPr/>
                    <a:lstStyle/>
                    <a:p>
                      <a:r>
                        <a:rPr lang="en-US" sz="1400"/>
                        <a:t>The process is concluded correctly and the QR code is saved on the device, under tickets</a:t>
                      </a:r>
                      <a:endParaRPr lang="it-IT" sz="1400"/>
                    </a:p>
                  </a:txBody>
                  <a:tcPr/>
                </a:tc>
                <a:extLst>
                  <a:ext uri="{0D108BD9-81ED-4DB2-BD59-A6C34878D82A}">
                    <a16:rowId xmlns:a16="http://schemas.microsoft.com/office/drawing/2014/main" val="3888120694"/>
                  </a:ext>
                </a:extLst>
              </a:tr>
              <a:tr h="943102">
                <a:tc>
                  <a:txBody>
                    <a:bodyPr/>
                    <a:lstStyle/>
                    <a:p>
                      <a:r>
                        <a:rPr lang="it-IT" sz="1400" err="1"/>
                        <a:t>Exceptions</a:t>
                      </a:r>
                      <a:r>
                        <a:rPr lang="it-IT" sz="1400"/>
                        <a:t> </a:t>
                      </a:r>
                    </a:p>
                  </a:txBody>
                  <a:tcPr/>
                </a:tc>
                <a:tc>
                  <a:txBody>
                    <a:bodyPr/>
                    <a:lstStyle/>
                    <a:p>
                      <a:pPr marL="285750" indent="-285750">
                        <a:buFontTx/>
                        <a:buChar char="-"/>
                      </a:pPr>
                      <a:r>
                        <a:rPr lang="en-US" sz="1400"/>
                        <a:t>No stores are available for the defined parameters   Handled by showing an error pop-up asking to check the parameters or try again later </a:t>
                      </a:r>
                    </a:p>
                    <a:p>
                      <a:pPr marL="285750" indent="-285750">
                        <a:buFontTx/>
                        <a:buChar char="-"/>
                      </a:pPr>
                      <a:r>
                        <a:rPr lang="en-US" sz="1400"/>
                        <a:t>Selection becomes unavailable during the selection Handled with an error message </a:t>
                      </a:r>
                      <a:endParaRPr lang="it-IT" sz="1400"/>
                    </a:p>
                  </a:txBody>
                  <a:tcPr/>
                </a:tc>
                <a:extLst>
                  <a:ext uri="{0D108BD9-81ED-4DB2-BD59-A6C34878D82A}">
                    <a16:rowId xmlns:a16="http://schemas.microsoft.com/office/drawing/2014/main" val="1483580534"/>
                  </a:ext>
                </a:extLst>
              </a:tr>
            </a:tbl>
          </a:graphicData>
        </a:graphic>
      </p:graphicFrame>
      <p:pic>
        <p:nvPicPr>
          <p:cNvPr id="15" name="Immagine 14">
            <a:extLst>
              <a:ext uri="{FF2B5EF4-FFF2-40B4-BE49-F238E27FC236}">
                <a16:creationId xmlns:a16="http://schemas.microsoft.com/office/drawing/2014/main" id="{F62DBB54-B54A-462A-A9B2-4D6470BA2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322" y="1265504"/>
            <a:ext cx="2591025" cy="5128704"/>
          </a:xfrm>
          <a:prstGeom prst="rect">
            <a:avLst/>
          </a:prstGeom>
        </p:spPr>
      </p:pic>
      <p:pic>
        <p:nvPicPr>
          <p:cNvPr id="17" name="Immagine 16">
            <a:extLst>
              <a:ext uri="{FF2B5EF4-FFF2-40B4-BE49-F238E27FC236}">
                <a16:creationId xmlns:a16="http://schemas.microsoft.com/office/drawing/2014/main" id="{DEFB3449-7948-4E3E-9583-4EC4C89859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2829" y="1265504"/>
            <a:ext cx="2591025" cy="5128704"/>
          </a:xfrm>
          <a:prstGeom prst="rect">
            <a:avLst/>
          </a:prstGeom>
        </p:spPr>
      </p:pic>
    </p:spTree>
    <p:extLst>
      <p:ext uri="{BB962C8B-B14F-4D97-AF65-F5344CB8AC3E}">
        <p14:creationId xmlns:p14="http://schemas.microsoft.com/office/powerpoint/2010/main" val="1311771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00C5693-ED44-4964-BA1B-46B50C294563}"/>
              </a:ext>
            </a:extLst>
          </p:cNvPr>
          <p:cNvSpPr>
            <a:spLocks noGrp="1"/>
          </p:cNvSpPr>
          <p:nvPr>
            <p:ph type="title"/>
          </p:nvPr>
        </p:nvSpPr>
        <p:spPr>
          <a:xfrm>
            <a:off x="643467" y="321734"/>
            <a:ext cx="10905066" cy="1135737"/>
          </a:xfrm>
        </p:spPr>
        <p:txBody>
          <a:bodyPr>
            <a:normAutofit/>
          </a:bodyPr>
          <a:lstStyle/>
          <a:p>
            <a:r>
              <a:rPr lang="en-US" sz="3600"/>
              <a:t>Requirements</a:t>
            </a:r>
            <a:endParaRPr lang="it-IT" sz="36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CasellaDiTesto 14">
            <a:extLst>
              <a:ext uri="{FF2B5EF4-FFF2-40B4-BE49-F238E27FC236}">
                <a16:creationId xmlns:a16="http://schemas.microsoft.com/office/drawing/2014/main" id="{94CBD9E9-7196-45A6-9B27-9D685143E64A}"/>
              </a:ext>
            </a:extLst>
          </p:cNvPr>
          <p:cNvSpPr txBox="1"/>
          <p:nvPr/>
        </p:nvSpPr>
        <p:spPr>
          <a:xfrm>
            <a:off x="643467" y="1601642"/>
            <a:ext cx="5839868" cy="769441"/>
          </a:xfrm>
          <a:prstGeom prst="rect">
            <a:avLst/>
          </a:prstGeom>
          <a:noFill/>
        </p:spPr>
        <p:txBody>
          <a:bodyPr wrap="none" rtlCol="0">
            <a:spAutoFit/>
          </a:bodyPr>
          <a:lstStyle/>
          <a:p>
            <a:r>
              <a:rPr lang="en-US" sz="1600"/>
              <a:t>[R11] Must allow a delay of at most M minutes on a customer’s turn</a:t>
            </a:r>
          </a:p>
          <a:p>
            <a:endParaRPr lang="it-IT" sz="2800"/>
          </a:p>
        </p:txBody>
      </p:sp>
      <p:sp>
        <p:nvSpPr>
          <p:cNvPr id="17" name="CasellaDiTesto 16">
            <a:extLst>
              <a:ext uri="{FF2B5EF4-FFF2-40B4-BE49-F238E27FC236}">
                <a16:creationId xmlns:a16="http://schemas.microsoft.com/office/drawing/2014/main" id="{360B5CCE-736E-4A6F-BB60-08E741618DCE}"/>
              </a:ext>
            </a:extLst>
          </p:cNvPr>
          <p:cNvSpPr txBox="1"/>
          <p:nvPr/>
        </p:nvSpPr>
        <p:spPr>
          <a:xfrm>
            <a:off x="643467" y="2022969"/>
            <a:ext cx="4534703" cy="818686"/>
          </a:xfrm>
          <a:prstGeom prst="rect">
            <a:avLst/>
          </a:prstGeom>
          <a:noFill/>
        </p:spPr>
        <p:txBody>
          <a:bodyPr wrap="none" rtlCol="0">
            <a:spAutoFit/>
          </a:bodyPr>
          <a:lstStyle/>
          <a:p>
            <a:pPr marL="0" indent="0">
              <a:lnSpc>
                <a:spcPct val="120000"/>
              </a:lnSpc>
              <a:buNone/>
            </a:pPr>
            <a:r>
              <a:rPr lang="en-US" sz="1600"/>
              <a:t>[R14] At least P% places must be reserved for tickets</a:t>
            </a:r>
          </a:p>
          <a:p>
            <a:endParaRPr lang="it-IT" sz="2800"/>
          </a:p>
        </p:txBody>
      </p:sp>
      <p:sp>
        <p:nvSpPr>
          <p:cNvPr id="19" name="CasellaDiTesto 18">
            <a:extLst>
              <a:ext uri="{FF2B5EF4-FFF2-40B4-BE49-F238E27FC236}">
                <a16:creationId xmlns:a16="http://schemas.microsoft.com/office/drawing/2014/main" id="{AE6F51D2-8971-4384-A162-01E00C946171}"/>
              </a:ext>
            </a:extLst>
          </p:cNvPr>
          <p:cNvSpPr txBox="1"/>
          <p:nvPr/>
        </p:nvSpPr>
        <p:spPr>
          <a:xfrm>
            <a:off x="643468" y="2864188"/>
            <a:ext cx="5562599" cy="1015663"/>
          </a:xfrm>
          <a:prstGeom prst="rect">
            <a:avLst/>
          </a:prstGeom>
          <a:noFill/>
        </p:spPr>
        <p:txBody>
          <a:bodyPr wrap="square" rtlCol="0">
            <a:spAutoFit/>
          </a:bodyPr>
          <a:lstStyle/>
          <a:p>
            <a:r>
              <a:rPr lang="en-US" sz="1600"/>
              <a:t>[R26] Alternatives must be based on information provided by the e-Customer and store occupation (both real time and historical)</a:t>
            </a:r>
          </a:p>
          <a:p>
            <a:endParaRPr lang="it-IT" sz="2800"/>
          </a:p>
        </p:txBody>
      </p:sp>
      <p:sp>
        <p:nvSpPr>
          <p:cNvPr id="20" name="CasellaDiTesto 19">
            <a:extLst>
              <a:ext uri="{FF2B5EF4-FFF2-40B4-BE49-F238E27FC236}">
                <a16:creationId xmlns:a16="http://schemas.microsoft.com/office/drawing/2014/main" id="{615CEC74-F458-4F06-BF33-23D42316602E}"/>
              </a:ext>
            </a:extLst>
          </p:cNvPr>
          <p:cNvSpPr txBox="1"/>
          <p:nvPr/>
        </p:nvSpPr>
        <p:spPr>
          <a:xfrm>
            <a:off x="643465" y="2447872"/>
            <a:ext cx="5968751" cy="769441"/>
          </a:xfrm>
          <a:prstGeom prst="rect">
            <a:avLst/>
          </a:prstGeom>
          <a:noFill/>
        </p:spPr>
        <p:txBody>
          <a:bodyPr wrap="square" rtlCol="0">
            <a:spAutoFit/>
          </a:bodyPr>
          <a:lstStyle/>
          <a:p>
            <a:r>
              <a:rPr lang="en-US" sz="1600"/>
              <a:t>[R17.1] Must allow scanning QR codes on entrance and exit</a:t>
            </a:r>
          </a:p>
          <a:p>
            <a:endParaRPr lang="it-IT" sz="2800"/>
          </a:p>
        </p:txBody>
      </p:sp>
    </p:spTree>
    <p:extLst>
      <p:ext uri="{BB962C8B-B14F-4D97-AF65-F5344CB8AC3E}">
        <p14:creationId xmlns:p14="http://schemas.microsoft.com/office/powerpoint/2010/main" val="4901680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2CA6D01E-CB79-4A61-93B5-171762CF8BA6}"/>
              </a:ext>
            </a:extLst>
          </p:cNvPr>
          <p:cNvSpPr>
            <a:spLocks noGrp="1"/>
          </p:cNvSpPr>
          <p:nvPr>
            <p:ph type="title"/>
          </p:nvPr>
        </p:nvSpPr>
        <p:spPr>
          <a:xfrm>
            <a:off x="643467" y="321734"/>
            <a:ext cx="10905066" cy="1135737"/>
          </a:xfrm>
        </p:spPr>
        <p:txBody>
          <a:bodyPr>
            <a:normAutofit/>
          </a:bodyPr>
          <a:lstStyle/>
          <a:p>
            <a:r>
              <a:rPr lang="en-US" sz="3600"/>
              <a:t>Domain assumptions</a:t>
            </a:r>
            <a:endParaRPr lang="it-IT" sz="3600"/>
          </a:p>
        </p:txBody>
      </p:sp>
      <p:sp>
        <p:nvSpPr>
          <p:cNvPr id="3" name="Segnaposto contenuto 2">
            <a:extLst>
              <a:ext uri="{FF2B5EF4-FFF2-40B4-BE49-F238E27FC236}">
                <a16:creationId xmlns:a16="http://schemas.microsoft.com/office/drawing/2014/main" id="{2BCB2174-5E22-4700-B588-75A8B31A8611}"/>
              </a:ext>
            </a:extLst>
          </p:cNvPr>
          <p:cNvSpPr>
            <a:spLocks noGrp="1"/>
          </p:cNvSpPr>
          <p:nvPr>
            <p:ph idx="1"/>
          </p:nvPr>
        </p:nvSpPr>
        <p:spPr>
          <a:xfrm>
            <a:off x="643467" y="1782981"/>
            <a:ext cx="10905066" cy="4393982"/>
          </a:xfrm>
        </p:spPr>
        <p:txBody>
          <a:bodyPr>
            <a:normAutofit fontScale="92500" lnSpcReduction="10000"/>
          </a:bodyPr>
          <a:lstStyle/>
          <a:p>
            <a:pPr marL="0" indent="0">
              <a:buNone/>
            </a:pPr>
            <a:r>
              <a:rPr lang="en-US" sz="2000"/>
              <a:t>Customers respect the application:</a:t>
            </a:r>
          </a:p>
          <a:p>
            <a:pPr marL="0" indent="0">
              <a:buNone/>
            </a:pPr>
            <a:r>
              <a:rPr lang="en-US" sz="2000"/>
              <a:t>[D2] Information provided by e-customers corresponds to their will </a:t>
            </a:r>
          </a:p>
          <a:p>
            <a:pPr marL="0" indent="0">
              <a:buNone/>
            </a:pPr>
            <a:r>
              <a:rPr lang="en-US" sz="2000"/>
              <a:t>[D4] Customers enter only if allowed by the application </a:t>
            </a:r>
          </a:p>
          <a:p>
            <a:pPr marL="0" indent="0">
              <a:buNone/>
            </a:pPr>
            <a:endParaRPr lang="en-US" sz="2000"/>
          </a:p>
          <a:p>
            <a:pPr marL="0" indent="0">
              <a:buNone/>
            </a:pPr>
            <a:r>
              <a:rPr lang="en-US" sz="2000"/>
              <a:t>The infrastructure works:</a:t>
            </a:r>
          </a:p>
          <a:p>
            <a:pPr marL="0" indent="0">
              <a:buNone/>
            </a:pPr>
            <a:r>
              <a:rPr lang="en-US" sz="2000"/>
              <a:t>[D10] Ticket printers and QR readers work properly</a:t>
            </a:r>
          </a:p>
          <a:p>
            <a:pPr marL="0" indent="0">
              <a:buNone/>
            </a:pPr>
            <a:r>
              <a:rPr lang="en-US" sz="2000"/>
              <a:t>[D11] The internet connection is always working</a:t>
            </a:r>
          </a:p>
          <a:p>
            <a:pPr marL="0" indent="0">
              <a:buNone/>
            </a:pPr>
            <a:r>
              <a:rPr lang="en-US" sz="2000"/>
              <a:t>[D14] The external web mapping system is always available and there is signal</a:t>
            </a:r>
          </a:p>
          <a:p>
            <a:pPr marL="0" indent="0">
              <a:buNone/>
            </a:pPr>
            <a:endParaRPr lang="en-US" sz="2000"/>
          </a:p>
          <a:p>
            <a:pPr marL="0" indent="0">
              <a:buNone/>
            </a:pPr>
            <a:r>
              <a:rPr lang="en-US" sz="2000"/>
              <a:t>Store assumptions:</a:t>
            </a:r>
          </a:p>
          <a:p>
            <a:pPr marL="0" indent="0">
              <a:buNone/>
            </a:pPr>
            <a:r>
              <a:rPr lang="en-US" sz="2000"/>
              <a:t>[D9] If a client exits at a given time, he must have entered in the same opening period </a:t>
            </a:r>
          </a:p>
          <a:p>
            <a:pPr marL="0" indent="0">
              <a:buNone/>
            </a:pPr>
            <a:r>
              <a:rPr lang="en-US" sz="2000"/>
              <a:t>[D13] Stores show the current customer number</a:t>
            </a:r>
          </a:p>
          <a:p>
            <a:pPr marL="0" indent="0">
              <a:buNone/>
            </a:pPr>
            <a:endParaRPr lang="it-IT" sz="200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23498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1813</Words>
  <Application>Microsoft Office PowerPoint</Application>
  <PresentationFormat>Widescreen</PresentationFormat>
  <Paragraphs>221</Paragraphs>
  <Slides>26</Slides>
  <Notes>25</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26</vt:i4>
      </vt:variant>
    </vt:vector>
  </HeadingPairs>
  <TitlesOfParts>
    <vt:vector size="30" baseType="lpstr">
      <vt:lpstr>Arial</vt:lpstr>
      <vt:lpstr>Calibri</vt:lpstr>
      <vt:lpstr>Calibri Light</vt:lpstr>
      <vt:lpstr>Tema di Office</vt:lpstr>
      <vt:lpstr>CLup project</vt:lpstr>
      <vt:lpstr>Actors</vt:lpstr>
      <vt:lpstr>Goals</vt:lpstr>
      <vt:lpstr> A use case:  e-Customer Lines Up</vt:lpstr>
      <vt:lpstr>A use case: e-Customer Lines Up</vt:lpstr>
      <vt:lpstr>A use case: e-Customer Lines Up</vt:lpstr>
      <vt:lpstr>A use case: e-Customer Lines Up</vt:lpstr>
      <vt:lpstr>Requirements</vt:lpstr>
      <vt:lpstr>Domain assumptions</vt:lpstr>
      <vt:lpstr>Alloy model</vt:lpstr>
      <vt:lpstr>Alloy model</vt:lpstr>
      <vt:lpstr>Components and interfaces</vt:lpstr>
      <vt:lpstr>Components and interfaces</vt:lpstr>
      <vt:lpstr>Components and interfaces</vt:lpstr>
      <vt:lpstr>Architecture</vt:lpstr>
      <vt:lpstr>Architecture</vt:lpstr>
      <vt:lpstr>Patterns</vt:lpstr>
      <vt:lpstr>Queue management</vt:lpstr>
      <vt:lpstr>Queue management</vt:lpstr>
      <vt:lpstr>Queue management</vt:lpstr>
      <vt:lpstr>Queue management</vt:lpstr>
      <vt:lpstr>Queue management</vt:lpstr>
      <vt:lpstr>Implementation, integration and test plan</vt:lpstr>
      <vt:lpstr>Implementation, integration and test plan</vt:lpstr>
      <vt:lpstr>Implementation, integration and test plan</vt:lpstr>
      <vt:lpstr>Thank you for your attention!  Any 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CLup project</dc:title>
  <dc:creator>Erica Ceriotti</dc:creator>
  <cp:lastModifiedBy>Roberto Basla</cp:lastModifiedBy>
  <cp:revision>1</cp:revision>
  <dcterms:created xsi:type="dcterms:W3CDTF">2021-01-27T15:48:32Z</dcterms:created>
  <dcterms:modified xsi:type="dcterms:W3CDTF">2021-03-25T14:13:16Z</dcterms:modified>
</cp:coreProperties>
</file>